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01-C635-4D38-A1B0-F10951F944BA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11D7-CCCC-4AB6-9C33-BE94CC815F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06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01-C635-4D38-A1B0-F10951F944BA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11D7-CCCC-4AB6-9C33-BE94CC815F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22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01-C635-4D38-A1B0-F10951F944BA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11D7-CCCC-4AB6-9C33-BE94CC815F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02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01-C635-4D38-A1B0-F10951F944BA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11D7-CCCC-4AB6-9C33-BE94CC815F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21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01-C635-4D38-A1B0-F10951F944BA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11D7-CCCC-4AB6-9C33-BE94CC815F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83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01-C635-4D38-A1B0-F10951F944BA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11D7-CCCC-4AB6-9C33-BE94CC815F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08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01-C635-4D38-A1B0-F10951F944BA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11D7-CCCC-4AB6-9C33-BE94CC815F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77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01-C635-4D38-A1B0-F10951F944BA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11D7-CCCC-4AB6-9C33-BE94CC815F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76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01-C635-4D38-A1B0-F10951F944BA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11D7-CCCC-4AB6-9C33-BE94CC815F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03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01-C635-4D38-A1B0-F10951F944BA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11D7-CCCC-4AB6-9C33-BE94CC815F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11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4A01-C635-4D38-A1B0-F10951F944BA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511D7-CCCC-4AB6-9C33-BE94CC815F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56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84A01-C635-4D38-A1B0-F10951F944BA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11D7-CCCC-4AB6-9C33-BE94CC815F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59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first SWING Java App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17/10/2017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918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0"/>
            <a:ext cx="5429250" cy="695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5943600" y="4267200"/>
            <a:ext cx="11430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34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0"/>
            <a:ext cx="5829300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3886200" y="6096000"/>
            <a:ext cx="12192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52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353175" cy="636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6019800" y="6096000"/>
            <a:ext cx="914400" cy="646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14800" y="48768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26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200150"/>
            <a:ext cx="71532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8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72009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85800"/>
            <a:ext cx="4601426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2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928688"/>
            <a:ext cx="67341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4343400" y="2362200"/>
            <a:ext cx="990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85800" y="1143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07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275972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2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971675"/>
            <a:ext cx="46863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49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6</Words>
  <Application>Microsoft Office PowerPoint</Application>
  <PresentationFormat>On-screen Show (4:3)</PresentationFormat>
  <Paragraphs>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My first SWING Java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Athanasia</dc:creator>
  <cp:lastModifiedBy>Athanasia</cp:lastModifiedBy>
  <cp:revision>5</cp:revision>
  <dcterms:created xsi:type="dcterms:W3CDTF">2017-10-16T19:05:43Z</dcterms:created>
  <dcterms:modified xsi:type="dcterms:W3CDTF">2017-10-17T04:58:20Z</dcterms:modified>
</cp:coreProperties>
</file>