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7111-3083-4ACA-AF92-BCF9EE916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AFC2-4AFF-46F1-8848-A408A787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57A2-EFBE-40DF-9A31-2AA914D2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23F0-48EB-45F6-A67B-4646CF0C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C6B4-EC08-4D91-9412-2A4C3502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7C74-63FB-40B5-86E7-2D0ADC9D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3088F-78FB-4718-A7DC-85616F6A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7EAC-DB55-4DF6-8D45-9294D3F2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7E7A-378F-4F0A-89EC-B3F7B0E0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9AB2-480D-446E-9B01-225B0C73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6DD10-5C9C-4E4E-A243-54D8EE65A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1ADC-6581-43B5-AE48-F2BA365D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CAAE-4270-4EF1-BA87-C4D4C234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DEFE-C14A-4051-95D9-0CF4B558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E9D2-A7B5-4D9F-B71F-71DDF9F8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78F-13FF-41EA-B75F-19D68C24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BD3C-BAAB-4630-A334-16F7FA8A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11C3-6C88-49FD-8EC1-EB25B7F8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7639-2EFA-4D6E-A0D7-87A91C5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FC69-B5F3-48C9-A85D-E238CEFE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2442-1CC8-42C6-B28C-F5330182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5EB35-6EB7-41C4-88E5-23470FC42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2028-5914-44A5-9FBE-80A9CC51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DAE0-6E23-49E8-9C70-DCEA0FF2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DC59-99B8-4330-8AC7-1946D1E2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8443-28B3-43BC-9389-EEC95038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8A7E-744A-4B2C-BB8A-47BB29CBD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9206A-3CA9-4EDA-B2BF-A4FC13B68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0BE7-8D73-4296-A676-157980D4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1AFE-82DD-413D-80C6-D9AF4629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C8809-1BC6-4D22-BD12-DF250167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399A-0BB0-49FA-A7E8-57633E7F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2F21-D4A8-4E83-B6E6-56BF8C5A4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D4660-E383-4914-A3BF-C190B4D3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59E4-DFD7-49D7-AB15-EFBF0290F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5BAE2-0881-40CD-90D2-8655A878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492E-04F5-49AA-A12F-1AE31C5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2C19A-ADF7-45A0-BF88-9C97C4A3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461B2-C4E4-4FD1-9287-4E3E142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E8C7-2E3B-4E8D-B006-94917E54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3ED1C-6F28-41AF-9F52-2E6378D2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88DC-854C-409F-BE93-A0C341D6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5E7A4-C59E-4E27-9876-B06638E6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FBA0-2E09-42E8-9D57-984E786F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0BF1-D9A9-40A9-B31E-6B3E5D72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6B4EB-5C29-4904-9E99-CD31F3C5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BB6F-2463-426E-B854-D508EE8A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C10D-63DD-4ED2-BD10-4ABC7464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DAEB-0058-4E7B-A595-CC58566B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1452-AB8C-4C64-8A74-2169C0F4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1B614-45C2-4959-A5D3-BBC97DC9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6B254-2AC0-4D2E-B073-4D46DF0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B5E7-E48E-43B7-9D25-4F90377E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74349-934C-4788-AEBC-7D3A7058B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1BC25-FE41-414B-8254-EC2CBDBF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C2F54-3BC9-4AD1-87D7-1FB0CD4A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3F67-A233-4560-83A8-1EFB8FAD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A6A8A-E358-4A8C-BFA4-D3B89ABB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9B76F-BF85-4A3B-967A-871B15B3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82BA-8F62-449E-A3C0-47C89FDE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6129-79E0-4C1E-8085-7AF7E9FB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133F-041F-469D-A36C-D5AFB4EB072A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070A-B158-4FF3-B15B-03535BD83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7AB5-E6EA-430F-A7ED-6AAD376A1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BAAE-E11B-4F81-8576-6E745157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B5CE1D-6D0C-4630-83E8-15FA544E4A2B}"/>
              </a:ext>
            </a:extLst>
          </p:cNvPr>
          <p:cNvSpPr/>
          <p:nvPr/>
        </p:nvSpPr>
        <p:spPr>
          <a:xfrm>
            <a:off x="-504144" y="1151030"/>
            <a:ext cx="12863744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i="1" cap="none" spc="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400" b="1" i="1" cap="none" spc="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8700" b="1" i="1" cap="none" spc="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sz="2800" b="1" i="1" cap="none" spc="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3900" b="1" i="1" cap="none" spc="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</a:rPr>
              <a:t>you</a:t>
            </a:r>
          </a:p>
        </p:txBody>
      </p:sp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AC77D251-78F3-42A0-8059-ED9732F5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454" y="2778711"/>
            <a:ext cx="1502680" cy="15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ock photo woman">
            <a:extLst>
              <a:ext uri="{FF2B5EF4-FFF2-40B4-BE49-F238E27FC236}">
                <a16:creationId xmlns:a16="http://schemas.microsoft.com/office/drawing/2014/main" id="{6220AD36-9ECE-4BE4-858E-47F34DDB6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4" t="3505" r="21172" b="41076"/>
          <a:stretch/>
        </p:blipFill>
        <p:spPr bwMode="auto">
          <a:xfrm>
            <a:off x="1828799" y="763478"/>
            <a:ext cx="2361461" cy="2343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7AC15-8594-4CB2-AADD-79640970DC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r="11460" b="7282"/>
          <a:stretch/>
        </p:blipFill>
        <p:spPr>
          <a:xfrm>
            <a:off x="5504155" y="550414"/>
            <a:ext cx="4859046" cy="5086906"/>
          </a:xfrm>
          <a:prstGeom prst="ellipse">
            <a:avLst/>
          </a:prstGeom>
        </p:spPr>
      </p:pic>
      <p:pic>
        <p:nvPicPr>
          <p:cNvPr id="5" name="Picture 2" descr="Image result for stock photo woman">
            <a:extLst>
              <a:ext uri="{FF2B5EF4-FFF2-40B4-BE49-F238E27FC236}">
                <a16:creationId xmlns:a16="http://schemas.microsoft.com/office/drawing/2014/main" id="{997B2BC8-6A3C-4752-805D-41EBF1EA6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2" t="3506" r="14338" b="30055"/>
          <a:stretch/>
        </p:blipFill>
        <p:spPr bwMode="auto">
          <a:xfrm>
            <a:off x="2556769" y="1407113"/>
            <a:ext cx="3124940" cy="28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Kauntz</dc:creator>
  <cp:lastModifiedBy>Stacy Kauntz</cp:lastModifiedBy>
  <cp:revision>7</cp:revision>
  <dcterms:created xsi:type="dcterms:W3CDTF">2019-09-07T16:11:37Z</dcterms:created>
  <dcterms:modified xsi:type="dcterms:W3CDTF">2019-09-07T21:51:38Z</dcterms:modified>
</cp:coreProperties>
</file>