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D2C4B"/>
    <a:srgbClr val="A568D2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7111-3083-4ACA-AF92-BCF9EE916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BAFC2-4AFF-46F1-8848-A408A787C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557A2-EFBE-40DF-9A31-2AA914D2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33F-041F-469D-A36C-D5AFB4EB072A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23F0-48EB-45F6-A67B-4646CF0C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1C6B4-EC08-4D91-9412-2A4C3502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AAE-E11B-4F81-8576-6E745157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0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7C74-63FB-40B5-86E7-2D0ADC9D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3088F-78FB-4718-A7DC-85616F6AD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B7EAC-DB55-4DF6-8D45-9294D3F2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33F-041F-469D-A36C-D5AFB4EB072A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7E7A-378F-4F0A-89EC-B3F7B0E0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E9AB2-480D-446E-9B01-225B0C73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AAE-E11B-4F81-8576-6E745157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6DD10-5C9C-4E4E-A243-54D8EE65A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F1ADC-6581-43B5-AE48-F2BA365DB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DCAAE-4270-4EF1-BA87-C4D4C234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33F-041F-469D-A36C-D5AFB4EB072A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2DEFE-C14A-4051-95D9-0CF4B558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8E9D2-A7B5-4D9F-B71F-71DDF9F8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AAE-E11B-4F81-8576-6E745157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5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178F-13FF-41EA-B75F-19D68C24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BD3C-BAAB-4630-A334-16F7FA8AB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B11C3-6C88-49FD-8EC1-EB25B7F8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33F-041F-469D-A36C-D5AFB4EB072A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7639-2EFA-4D6E-A0D7-87A91C5A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5FC69-B5F3-48C9-A85D-E238CEFE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AAE-E11B-4F81-8576-6E745157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6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2442-1CC8-42C6-B28C-F5330182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5EB35-6EB7-41C4-88E5-23470FC42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B2028-5914-44A5-9FBE-80A9CC51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33F-041F-469D-A36C-D5AFB4EB072A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5DAE0-6E23-49E8-9C70-DCEA0FF2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DDC59-99B8-4330-8AC7-1946D1E2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AAE-E11B-4F81-8576-6E745157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3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8443-28B3-43BC-9389-EEC95038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8A7E-744A-4B2C-BB8A-47BB29CBD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9206A-3CA9-4EDA-B2BF-A4FC13B68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30BE7-8D73-4296-A676-157980D4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33F-041F-469D-A36C-D5AFB4EB072A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11AFE-82DD-413D-80C6-D9AF4629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C8809-1BC6-4D22-BD12-DF250167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AAE-E11B-4F81-8576-6E745157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8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399A-0BB0-49FA-A7E8-57633E7F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72F21-D4A8-4E83-B6E6-56BF8C5A4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D4660-E383-4914-A3BF-C190B4D38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A59E4-DFD7-49D7-AB15-EFBF0290F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5BAE2-0881-40CD-90D2-8655A8781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5492E-04F5-49AA-A12F-1AE31C58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33F-041F-469D-A36C-D5AFB4EB072A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2C19A-ADF7-45A0-BF88-9C97C4A3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461B2-C4E4-4FD1-9287-4E3E1422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AAE-E11B-4F81-8576-6E745157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5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E8C7-2E3B-4E8D-B006-94917E54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3ED1C-6F28-41AF-9F52-2E6378D2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33F-041F-469D-A36C-D5AFB4EB072A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A88DC-854C-409F-BE93-A0C341D6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5E7A4-C59E-4E27-9876-B06638E6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AAE-E11B-4F81-8576-6E745157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8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7FBA0-2E09-42E8-9D57-984E786F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33F-041F-469D-A36C-D5AFB4EB072A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B0BF1-D9A9-40A9-B31E-6B3E5D72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6B4EB-5C29-4904-9E99-CD31F3C5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AAE-E11B-4F81-8576-6E745157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BB6F-2463-426E-B854-D508EE8AB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C10D-63DD-4ED2-BD10-4ABC7464A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BDAEB-0058-4E7B-A595-CC58566BE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61452-AB8C-4C64-8A74-2169C0F4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33F-041F-469D-A36C-D5AFB4EB072A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1B614-45C2-4959-A5D3-BBC97DC9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6B254-2AC0-4D2E-B073-4D46DF09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AAE-E11B-4F81-8576-6E745157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7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B5E7-E48E-43B7-9D25-4F90377E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74349-934C-4788-AEBC-7D3A7058B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1BC25-FE41-414B-8254-EC2CBDBF7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C2F54-3BC9-4AD1-87D7-1FB0CD4A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33F-041F-469D-A36C-D5AFB4EB072A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13F67-A233-4560-83A8-1EFB8FAD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A6A8A-E358-4A8C-BFA4-D3B89ABB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AAE-E11B-4F81-8576-6E745157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6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9B76F-BF85-4A3B-967A-871B15B3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682BA-8F62-449E-A3C0-47C89FDE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F6129-79E0-4C1E-8085-7AF7E9FB2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133F-041F-469D-A36C-D5AFB4EB072A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3070A-B158-4FF3-B15B-03535BD83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67AB5-E6EA-430F-A7ED-6AAD376A1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7BAAE-E11B-4F81-8576-6E745157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4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B5CE1D-6D0C-4630-83E8-15FA544E4A2B}"/>
              </a:ext>
            </a:extLst>
          </p:cNvPr>
          <p:cNvSpPr/>
          <p:nvPr/>
        </p:nvSpPr>
        <p:spPr>
          <a:xfrm>
            <a:off x="88776" y="1151030"/>
            <a:ext cx="12270823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3900" b="1" i="1" cap="none" spc="0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Consolas" panose="020B0609020204030204" pitchFamily="49" charset="0"/>
              </a:rPr>
              <a:t>+pl</a:t>
            </a:r>
            <a:r>
              <a:rPr lang="en-US" sz="23900" b="1" i="1" dirty="0">
                <a:ln w="12700">
                  <a:noFill/>
                  <a:prstDash val="solid"/>
                </a:ln>
                <a:solidFill>
                  <a:srgbClr val="00B0F0"/>
                </a:solidFill>
                <a:latin typeface="Consolas" panose="020B0609020204030204" pitchFamily="49" charset="0"/>
              </a:rPr>
              <a:t>us</a:t>
            </a:r>
            <a:endParaRPr lang="en-US" sz="23900" b="1" i="1" cap="none" spc="0" dirty="0">
              <a:ln w="12700">
                <a:noFill/>
                <a:prstDash val="solid"/>
              </a:ln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Graphic 7" descr="Heart">
            <a:extLst>
              <a:ext uri="{FF2B5EF4-FFF2-40B4-BE49-F238E27FC236}">
                <a16:creationId xmlns:a16="http://schemas.microsoft.com/office/drawing/2014/main" id="{AC77D251-78F3-42A0-8059-ED9732F57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844" y="2640549"/>
            <a:ext cx="921643" cy="92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3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ock photo woman">
            <a:extLst>
              <a:ext uri="{FF2B5EF4-FFF2-40B4-BE49-F238E27FC236}">
                <a16:creationId xmlns:a16="http://schemas.microsoft.com/office/drawing/2014/main" id="{6220AD36-9ECE-4BE4-858E-47F34DDB68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4" t="3505" r="21172" b="41076"/>
          <a:stretch/>
        </p:blipFill>
        <p:spPr bwMode="auto">
          <a:xfrm>
            <a:off x="1828799" y="763478"/>
            <a:ext cx="2361461" cy="23437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47AC15-8594-4CB2-AADD-79640970DC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0" r="11460" b="7282"/>
          <a:stretch/>
        </p:blipFill>
        <p:spPr>
          <a:xfrm>
            <a:off x="5504155" y="550414"/>
            <a:ext cx="4859046" cy="5086906"/>
          </a:xfrm>
          <a:prstGeom prst="ellipse">
            <a:avLst/>
          </a:prstGeom>
        </p:spPr>
      </p:pic>
      <p:pic>
        <p:nvPicPr>
          <p:cNvPr id="5" name="Picture 2" descr="Image result for stock photo woman">
            <a:extLst>
              <a:ext uri="{FF2B5EF4-FFF2-40B4-BE49-F238E27FC236}">
                <a16:creationId xmlns:a16="http://schemas.microsoft.com/office/drawing/2014/main" id="{997B2BC8-6A3C-4752-805D-41EBF1EA6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2" t="3506" r="14338" b="30055"/>
          <a:stretch/>
        </p:blipFill>
        <p:spPr bwMode="auto">
          <a:xfrm>
            <a:off x="2556769" y="1407113"/>
            <a:ext cx="3124940" cy="280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0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1616A65-4EB3-4C0F-89A2-7F731E85AF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/>
          <a:stretch/>
        </p:blipFill>
        <p:spPr>
          <a:xfrm>
            <a:off x="434227" y="119371"/>
            <a:ext cx="3509123" cy="63631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B70729-21F2-4F47-ACD5-66CB26681C46}"/>
              </a:ext>
            </a:extLst>
          </p:cNvPr>
          <p:cNvSpPr/>
          <p:nvPr/>
        </p:nvSpPr>
        <p:spPr>
          <a:xfrm>
            <a:off x="1047565" y="2645546"/>
            <a:ext cx="2467992" cy="1260629"/>
          </a:xfrm>
          <a:prstGeom prst="rect">
            <a:avLst/>
          </a:prstGeom>
          <a:solidFill>
            <a:srgbClr val="0D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77BE2C37-7E32-40C5-9A8C-0AC20809B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" y="2645546"/>
            <a:ext cx="2842793" cy="105144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2C459D-B0D5-49EC-8E9C-38B466428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06" y="304060"/>
            <a:ext cx="3303529" cy="59463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EB67B66-FE88-4417-A53F-14F996B74C7C}"/>
              </a:ext>
            </a:extLst>
          </p:cNvPr>
          <p:cNvSpPr/>
          <p:nvPr/>
        </p:nvSpPr>
        <p:spPr>
          <a:xfrm>
            <a:off x="5566299" y="452761"/>
            <a:ext cx="1811045" cy="6835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93E63969-35C5-4120-B949-7CD37818E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34" y="452761"/>
            <a:ext cx="2354071" cy="8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8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Stacy Kauntz</dc:creator>
  <cp:lastModifiedBy>Stacy Kauntz</cp:lastModifiedBy>
  <cp:revision>9</cp:revision>
  <dcterms:created xsi:type="dcterms:W3CDTF">2019-09-07T16:11:37Z</dcterms:created>
  <dcterms:modified xsi:type="dcterms:W3CDTF">2019-09-19T22:24:30Z</dcterms:modified>
</cp:coreProperties>
</file>