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0"/>
    <p:restoredTop sz="94710"/>
  </p:normalViewPr>
  <p:slideViewPr>
    <p:cSldViewPr snapToGrid="0" snapToObjects="1">
      <p:cViewPr>
        <p:scale>
          <a:sx n="100" d="100"/>
          <a:sy n="100" d="100"/>
        </p:scale>
        <p:origin x="343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8ABA-ABB5-A14A-A260-0FCFE715CFC1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4B517-A254-D947-9189-7EA7C5608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0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4B517-A254-D947-9189-7EA7C56088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2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1BA9-87EB-7C4D-8A9D-488601B5E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DADE9-B608-E44F-9C98-9E7BE27C1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01B0-28D8-0C4F-B01F-CE6916C3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D600-FDA2-9747-BC82-8E66E0A73DF5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7EF00-B000-6848-BC51-70B67EB2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AE19A-8705-724C-B16F-665A4BF6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1BCA-E1DA-E74F-BCAB-1480B28D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7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2CA2-3964-D649-ABD0-465A9DF9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4E5C9-DBDF-024D-B234-0412DD1D7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7AAC-B9EF-904A-90E6-8565D1C4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D600-FDA2-9747-BC82-8E66E0A73DF5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FC59-7B4D-6E49-980D-B572D439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3DF27-9E22-D843-AC85-87C85794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1BCA-E1DA-E74F-BCAB-1480B28D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2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D663F-00F9-D84B-AAA2-C31BD1FC7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98730-8C25-E942-ABF6-6F1EC46C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C17B-049C-A34C-B378-0858EB72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D600-FDA2-9747-BC82-8E66E0A73DF5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DEFF-688D-4148-B5A6-F6217E8F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BB716-B401-B247-A0B2-7E272B03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1BCA-E1DA-E74F-BCAB-1480B28D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4C9D-ED1E-3C42-9D50-C6FC62B5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D99F-A450-6B46-B4BA-255BD9BB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63EE-6BDF-644D-97D6-6B86D3CC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D600-FDA2-9747-BC82-8E66E0A73DF5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8857F-0D4F-A149-ABF1-5F6D3938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2FD0-BB27-9E4D-A35C-69967BE2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1BCA-E1DA-E74F-BCAB-1480B28D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66D6-3CFB-A74C-89F0-396BB7D0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9E026-D99D-CB42-8BDA-6E6DD824C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D002-932B-3740-B5DD-3C6B53E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D600-FDA2-9747-BC82-8E66E0A73DF5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A574-876F-6C43-8B86-4971DC12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DFC3-3B2C-9941-BE0A-C30A353E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1BCA-E1DA-E74F-BCAB-1480B28D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6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C1DE-3766-314B-A757-7DB9D702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C205-10FE-EF49-AFA0-D91BEA4FE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DF7A1-B520-5845-8869-C802934D4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76617-E7A9-B74E-B6B3-E0B6A1B3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D600-FDA2-9747-BC82-8E66E0A73DF5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37B73-5170-F848-9293-29D46F92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421E9-C75C-A24A-A245-5A41DB29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1BCA-E1DA-E74F-BCAB-1480B28D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A708-DD10-2D40-9236-1A563D3A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1B32-1110-674F-A117-C8376EF8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CA7DC-39FE-3045-9417-7521FB46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5060B-482F-5846-8E92-DA81D7B3C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A090D-27EA-5F44-B1CC-9071E9308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EEBB4-CCEB-8E46-A045-C298DABF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D600-FDA2-9747-BC82-8E66E0A73DF5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DFE1-50AD-4C4E-9A5B-2C789EE6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407D1-90A6-1B42-A6B4-7EF527BD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1BCA-E1DA-E74F-BCAB-1480B28D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8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C570-7732-5A44-81DF-7D5E0BBD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F31FB-028B-3A47-AE87-4A4E94B3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D600-FDA2-9747-BC82-8E66E0A73DF5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E820C-F611-1445-ADFD-CDB1FCAB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53200-5C33-9B40-B87D-6B5E562C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1BCA-E1DA-E74F-BCAB-1480B28D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2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BBB0A-125A-364B-8B92-CA5B2B35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D600-FDA2-9747-BC82-8E66E0A73DF5}" type="datetimeFigureOut">
              <a:rPr lang="en-US" smtClean="0"/>
              <a:t>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F641D-CED6-3249-BDEF-CBF9B201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A8CFC-0876-1C47-88D6-1801D78B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1BCA-E1DA-E74F-BCAB-1480B28D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3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22D7-CF43-8246-AD94-18D82520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A06B-9B29-374D-8995-D8AD91887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0F992-5511-4C44-A69F-250F1B76D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1904B-F5A7-A844-B19F-D4152793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D600-FDA2-9747-BC82-8E66E0A73DF5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9C51F-3DAC-FA47-AAD1-59554CC8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1980E-0895-954A-966D-49A1AF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1BCA-E1DA-E74F-BCAB-1480B28D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6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FC97-D63D-A449-BD9D-5B93B255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00D23-CDD3-D444-88C7-866C3810D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F319C-0E10-194E-A2DA-478DEE48C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FDB5E-27B6-B948-B845-358D88F3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D600-FDA2-9747-BC82-8E66E0A73DF5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A5F4B-C079-794B-B693-EE402E26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069A6-6479-D140-8D46-0E8C4F23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1BCA-E1DA-E74F-BCAB-1480B28D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4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8E7A9-3F58-5141-BFA9-45AE3A5A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6E8C-207F-5142-AE91-A1934D67A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C3AFF-200F-9D49-B823-101839C7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D600-FDA2-9747-BC82-8E66E0A73DF5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01553-BC16-A04D-A99B-6A8DC9863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5346D-46A3-9B41-AF67-4F7847631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1BCA-E1DA-E74F-BCAB-1480B28D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7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48BF-1919-2C4F-B632-82CF4419D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59D54-9776-B44D-A436-60BB2CB26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Arhitektuurimustri</a:t>
            </a:r>
            <a:r>
              <a:rPr lang="en-US" dirty="0"/>
              <a:t> </a:t>
            </a:r>
            <a:r>
              <a:rPr lang="en-US" dirty="0" err="1"/>
              <a:t>ülevaade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Anu</a:t>
            </a:r>
            <a:r>
              <a:rPr lang="en-US" sz="2000" dirty="0"/>
              <a:t> </a:t>
            </a:r>
            <a:r>
              <a:rPr lang="en-US" sz="2000" dirty="0" err="1"/>
              <a:t>Kuusmaa</a:t>
            </a:r>
            <a:endParaRPr lang="en-US" sz="2000" dirty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Andres </a:t>
            </a:r>
            <a:r>
              <a:rPr lang="en-US" sz="2000" dirty="0" err="1"/>
              <a:t>Käver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324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C824-16CB-B048-837A-A54A2409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 Architecture </a:t>
            </a:r>
            <a:r>
              <a:rPr lang="en-US" dirty="0" err="1"/>
              <a:t>ehk</a:t>
            </a:r>
            <a:r>
              <a:rPr lang="en-US" dirty="0"/>
              <a:t> </a:t>
            </a:r>
            <a:r>
              <a:rPr lang="en-US" dirty="0" err="1"/>
              <a:t>puhas</a:t>
            </a:r>
            <a:r>
              <a:rPr lang="en-US" dirty="0"/>
              <a:t> </a:t>
            </a:r>
            <a:r>
              <a:rPr lang="en-US" dirty="0" err="1"/>
              <a:t>arhitektuur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313F6-21FF-E14F-A2C6-FDDB1997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Robert C. Martini </a:t>
            </a:r>
            <a:r>
              <a:rPr lang="en-US" dirty="0" err="1"/>
              <a:t>tarkvaraarhitektuuri</a:t>
            </a:r>
            <a:r>
              <a:rPr lang="en-US" dirty="0"/>
              <a:t> </a:t>
            </a:r>
            <a:r>
              <a:rPr lang="en-US" dirty="0" err="1"/>
              <a:t>kontseptsioon</a:t>
            </a:r>
            <a:r>
              <a:rPr lang="en-US" dirty="0"/>
              <a:t>, </a:t>
            </a:r>
            <a:r>
              <a:rPr lang="en-US" dirty="0" err="1"/>
              <a:t>formuleeritud</a:t>
            </a:r>
            <a:r>
              <a:rPr lang="en-US" dirty="0"/>
              <a:t> </a:t>
            </a:r>
            <a:r>
              <a:rPr lang="en-US" dirty="0" err="1"/>
              <a:t>raamatuks</a:t>
            </a:r>
            <a:r>
              <a:rPr lang="en-US" dirty="0"/>
              <a:t> </a:t>
            </a:r>
            <a:r>
              <a:rPr lang="en-US" dirty="0" err="1"/>
              <a:t>aastal</a:t>
            </a:r>
            <a:r>
              <a:rPr lang="en-US" dirty="0"/>
              <a:t> 2017</a:t>
            </a:r>
          </a:p>
          <a:p>
            <a:r>
              <a:rPr lang="en-US" dirty="0" err="1"/>
              <a:t>Reeglite</a:t>
            </a:r>
            <a:r>
              <a:rPr lang="en-US" dirty="0"/>
              <a:t> </a:t>
            </a:r>
            <a:r>
              <a:rPr lang="en-US" dirty="0" err="1"/>
              <a:t>kogumik</a:t>
            </a:r>
            <a:r>
              <a:rPr lang="en-US" dirty="0"/>
              <a:t>, </a:t>
            </a:r>
            <a:r>
              <a:rPr lang="en-US" dirty="0" err="1"/>
              <a:t>kuidas</a:t>
            </a:r>
            <a:r>
              <a:rPr lang="en-US" dirty="0"/>
              <a:t> </a:t>
            </a:r>
            <a:r>
              <a:rPr lang="en-US" dirty="0" err="1"/>
              <a:t>jaotada</a:t>
            </a:r>
            <a:r>
              <a:rPr lang="en-US" dirty="0"/>
              <a:t> </a:t>
            </a:r>
            <a:r>
              <a:rPr lang="en-US" dirty="0" err="1"/>
              <a:t>tarkvarasüsteem</a:t>
            </a:r>
            <a:r>
              <a:rPr lang="en-US" dirty="0"/>
              <a:t> </a:t>
            </a:r>
            <a:r>
              <a:rPr lang="en-US" dirty="0" err="1"/>
              <a:t>komponentideks</a:t>
            </a:r>
            <a:r>
              <a:rPr lang="en-US" dirty="0"/>
              <a:t> ja </a:t>
            </a:r>
            <a:r>
              <a:rPr lang="en-US" dirty="0" err="1"/>
              <a:t>kuidas</a:t>
            </a:r>
            <a:r>
              <a:rPr lang="en-US" dirty="0"/>
              <a:t> </a:t>
            </a:r>
            <a:r>
              <a:rPr lang="en-US" dirty="0" err="1"/>
              <a:t>organiseerida</a:t>
            </a:r>
            <a:r>
              <a:rPr lang="en-US" dirty="0"/>
              <a:t> </a:t>
            </a:r>
            <a:r>
              <a:rPr lang="en-US" dirty="0" err="1"/>
              <a:t>komponentidevahelised</a:t>
            </a:r>
            <a:r>
              <a:rPr lang="en-US" dirty="0"/>
              <a:t> </a:t>
            </a:r>
            <a:r>
              <a:rPr lang="en-US" dirty="0" err="1"/>
              <a:t>sõltuvused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54E3-1D8F-6B4B-BA7F-4B9B8676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Komponentideks</a:t>
            </a:r>
            <a:r>
              <a:rPr lang="en-US" dirty="0"/>
              <a:t> </a:t>
            </a:r>
            <a:r>
              <a:rPr lang="en-US" dirty="0" err="1"/>
              <a:t>jaotus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5CB87-CB08-6145-975B-6AADBA3A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Koonda</a:t>
            </a:r>
            <a:r>
              <a:rPr lang="en-US" dirty="0"/>
              <a:t> </a:t>
            </a:r>
            <a:r>
              <a:rPr lang="en-US" dirty="0" err="1"/>
              <a:t>üheks</a:t>
            </a:r>
            <a:r>
              <a:rPr lang="en-US" dirty="0"/>
              <a:t> </a:t>
            </a:r>
            <a:r>
              <a:rPr lang="en-US" dirty="0" err="1"/>
              <a:t>komponendiks</a:t>
            </a:r>
            <a:r>
              <a:rPr lang="en-US" dirty="0"/>
              <a:t> </a:t>
            </a:r>
            <a:r>
              <a:rPr lang="en-US" dirty="0" err="1"/>
              <a:t>klassid</a:t>
            </a:r>
            <a:r>
              <a:rPr lang="en-US" dirty="0"/>
              <a:t>, mis </a:t>
            </a:r>
            <a:r>
              <a:rPr lang="en-US" dirty="0" err="1"/>
              <a:t>enamasti</a:t>
            </a:r>
            <a:r>
              <a:rPr lang="en-US" dirty="0"/>
              <a:t> </a:t>
            </a:r>
            <a:r>
              <a:rPr lang="en-US" dirty="0" err="1"/>
              <a:t>muutuvad</a:t>
            </a:r>
            <a:r>
              <a:rPr lang="en-US" dirty="0"/>
              <a:t> </a:t>
            </a:r>
            <a:r>
              <a:rPr lang="en-US" dirty="0" err="1"/>
              <a:t>samal</a:t>
            </a:r>
            <a:r>
              <a:rPr lang="en-US" dirty="0"/>
              <a:t> </a:t>
            </a:r>
            <a:r>
              <a:rPr lang="en-US" dirty="0" err="1"/>
              <a:t>ajal</a:t>
            </a:r>
            <a:r>
              <a:rPr lang="en-US" dirty="0"/>
              <a:t> ja </a:t>
            </a:r>
            <a:r>
              <a:rPr lang="en-US" dirty="0" err="1"/>
              <a:t>samadel</a:t>
            </a:r>
            <a:r>
              <a:rPr lang="en-US" dirty="0"/>
              <a:t> </a:t>
            </a:r>
            <a:r>
              <a:rPr lang="en-US" dirty="0" err="1"/>
              <a:t>põhjustel</a:t>
            </a:r>
            <a:endParaRPr lang="en-US" dirty="0"/>
          </a:p>
          <a:p>
            <a:r>
              <a:rPr lang="en-US" dirty="0"/>
              <a:t>SOLID </a:t>
            </a:r>
            <a:r>
              <a:rPr lang="en-US" dirty="0" err="1"/>
              <a:t>põhimõtted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Single Responsibility Principle, </a:t>
            </a:r>
            <a:r>
              <a:rPr lang="en-US" dirty="0" err="1"/>
              <a:t>igal</a:t>
            </a:r>
            <a:r>
              <a:rPr lang="en-US" dirty="0"/>
              <a:t> </a:t>
            </a:r>
            <a:r>
              <a:rPr lang="en-US" dirty="0" err="1"/>
              <a:t>komponendil</a:t>
            </a:r>
            <a:r>
              <a:rPr lang="en-US" dirty="0"/>
              <a:t> </a:t>
            </a:r>
            <a:r>
              <a:rPr lang="en-US" dirty="0" err="1"/>
              <a:t>olgu</a:t>
            </a:r>
            <a:r>
              <a:rPr lang="en-US" dirty="0"/>
              <a:t> </a:t>
            </a:r>
            <a:r>
              <a:rPr lang="en-US" dirty="0" err="1"/>
              <a:t>vaid</a:t>
            </a:r>
            <a:r>
              <a:rPr lang="en-US" dirty="0"/>
              <a:t> </a:t>
            </a:r>
            <a:r>
              <a:rPr lang="en-US" dirty="0" err="1"/>
              <a:t>üks</a:t>
            </a:r>
            <a:r>
              <a:rPr lang="en-US" dirty="0"/>
              <a:t> </a:t>
            </a:r>
            <a:r>
              <a:rPr lang="en-US" dirty="0" err="1"/>
              <a:t>põhjus</a:t>
            </a:r>
            <a:r>
              <a:rPr lang="en-US" dirty="0"/>
              <a:t>, </a:t>
            </a:r>
            <a:r>
              <a:rPr lang="en-US" dirty="0" err="1"/>
              <a:t>miks</a:t>
            </a:r>
            <a:r>
              <a:rPr lang="en-US" dirty="0"/>
              <a:t> </a:t>
            </a:r>
            <a:r>
              <a:rPr lang="en-US" dirty="0" err="1"/>
              <a:t>teda</a:t>
            </a:r>
            <a:r>
              <a:rPr lang="en-US" dirty="0"/>
              <a:t> </a:t>
            </a:r>
            <a:r>
              <a:rPr lang="en-US" dirty="0" err="1"/>
              <a:t>muudetakse</a:t>
            </a:r>
            <a:endParaRPr lang="en-US" dirty="0"/>
          </a:p>
          <a:p>
            <a:pPr lvl="1"/>
            <a:r>
              <a:rPr lang="en-US" dirty="0"/>
              <a:t>Open-Closed Principle, </a:t>
            </a:r>
            <a:r>
              <a:rPr lang="en-US" dirty="0" err="1"/>
              <a:t>iga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</a:t>
            </a:r>
            <a:r>
              <a:rPr lang="en-US" dirty="0" err="1"/>
              <a:t>olgu</a:t>
            </a:r>
            <a:r>
              <a:rPr lang="en-US" dirty="0"/>
              <a:t> </a:t>
            </a:r>
            <a:r>
              <a:rPr lang="en-US" dirty="0" err="1"/>
              <a:t>avatud</a:t>
            </a:r>
            <a:r>
              <a:rPr lang="en-US" dirty="0"/>
              <a:t> </a:t>
            </a:r>
            <a:r>
              <a:rPr lang="en-US" dirty="0" err="1"/>
              <a:t>laiendamisele</a:t>
            </a:r>
            <a:r>
              <a:rPr lang="en-US" dirty="0"/>
              <a:t> ja </a:t>
            </a:r>
            <a:r>
              <a:rPr lang="en-US" dirty="0" err="1"/>
              <a:t>suletud</a:t>
            </a:r>
            <a:r>
              <a:rPr lang="en-US" dirty="0"/>
              <a:t> </a:t>
            </a:r>
            <a:r>
              <a:rPr lang="en-US" dirty="0" err="1"/>
              <a:t>muutmisele</a:t>
            </a:r>
            <a:endParaRPr lang="en-US" dirty="0"/>
          </a:p>
          <a:p>
            <a:pPr lvl="1"/>
            <a:r>
              <a:rPr lang="en-US" dirty="0" err="1"/>
              <a:t>Liskov</a:t>
            </a:r>
            <a:r>
              <a:rPr lang="en-US" dirty="0"/>
              <a:t> Substitution Principle, </a:t>
            </a:r>
            <a:r>
              <a:rPr lang="en-US" dirty="0" err="1"/>
              <a:t>Liskovi</a:t>
            </a:r>
            <a:r>
              <a:rPr lang="en-US" dirty="0"/>
              <a:t> </a:t>
            </a:r>
            <a:r>
              <a:rPr lang="en-US" dirty="0" err="1"/>
              <a:t>asendatavuse</a:t>
            </a:r>
            <a:r>
              <a:rPr lang="en-US" dirty="0"/>
              <a:t> </a:t>
            </a:r>
            <a:r>
              <a:rPr lang="en-US" dirty="0" err="1"/>
              <a:t>põhimõte</a:t>
            </a:r>
            <a:r>
              <a:rPr lang="en-US" dirty="0"/>
              <a:t> (</a:t>
            </a:r>
            <a:r>
              <a:rPr lang="en-US" dirty="0" err="1"/>
              <a:t>kasuta</a:t>
            </a:r>
            <a:r>
              <a:rPr lang="en-US" dirty="0"/>
              <a:t> </a:t>
            </a:r>
            <a:r>
              <a:rPr lang="en-US" dirty="0" err="1"/>
              <a:t>liideseid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Interface Segregation Principle, </a:t>
            </a:r>
            <a:r>
              <a:rPr lang="en-US" dirty="0" err="1"/>
              <a:t>jaota</a:t>
            </a:r>
            <a:r>
              <a:rPr lang="en-US" dirty="0"/>
              <a:t> </a:t>
            </a:r>
            <a:r>
              <a:rPr lang="en-US" dirty="0" err="1"/>
              <a:t>meetodid</a:t>
            </a:r>
            <a:r>
              <a:rPr lang="en-US" dirty="0"/>
              <a:t> </a:t>
            </a:r>
            <a:r>
              <a:rPr lang="en-US" dirty="0" err="1"/>
              <a:t>mõtekalt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liideste</a:t>
            </a:r>
            <a:r>
              <a:rPr lang="en-US" dirty="0"/>
              <a:t> </a:t>
            </a:r>
            <a:r>
              <a:rPr lang="en-US" dirty="0" err="1"/>
              <a:t>vahel</a:t>
            </a:r>
            <a:endParaRPr lang="en-US" dirty="0"/>
          </a:p>
          <a:p>
            <a:pPr lvl="1"/>
            <a:r>
              <a:rPr lang="en-US" dirty="0"/>
              <a:t>Dependency Inversion Principle, </a:t>
            </a:r>
            <a:r>
              <a:rPr lang="en-US" dirty="0" err="1"/>
              <a:t>pööratud</a:t>
            </a:r>
            <a:r>
              <a:rPr lang="en-US" dirty="0"/>
              <a:t> </a:t>
            </a:r>
            <a:r>
              <a:rPr lang="en-US" dirty="0" err="1"/>
              <a:t>sõltuvuste</a:t>
            </a:r>
            <a:r>
              <a:rPr lang="en-US" dirty="0"/>
              <a:t> </a:t>
            </a:r>
            <a:r>
              <a:rPr lang="en-US" dirty="0" err="1"/>
              <a:t>printsiip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6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40D4-608F-024B-B11C-CD6840D9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Süsteemi</a:t>
            </a:r>
            <a:r>
              <a:rPr lang="en-US" dirty="0"/>
              <a:t> </a:t>
            </a:r>
            <a:r>
              <a:rPr lang="en-US" dirty="0" err="1"/>
              <a:t>ülesehitus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4721-F623-9440-8823-BCBD22036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Süsteemi</a:t>
            </a:r>
            <a:r>
              <a:rPr lang="en-US" dirty="0"/>
              <a:t> </a:t>
            </a:r>
            <a:r>
              <a:rPr lang="en-US" dirty="0" err="1"/>
              <a:t>südameks</a:t>
            </a:r>
            <a:r>
              <a:rPr lang="en-US" dirty="0"/>
              <a:t> on </a:t>
            </a:r>
            <a:r>
              <a:rPr lang="en-US" dirty="0" err="1"/>
              <a:t>kriitilised</a:t>
            </a:r>
            <a:r>
              <a:rPr lang="en-US" dirty="0"/>
              <a:t> </a:t>
            </a:r>
            <a:r>
              <a:rPr lang="en-US" dirty="0" err="1"/>
              <a:t>ärireeglid</a:t>
            </a:r>
            <a:r>
              <a:rPr lang="en-US" dirty="0"/>
              <a:t>, mis on </a:t>
            </a:r>
            <a:r>
              <a:rPr lang="en-US" dirty="0" err="1"/>
              <a:t>kirjeldatud</a:t>
            </a:r>
            <a:r>
              <a:rPr lang="en-US" dirty="0"/>
              <a:t> </a:t>
            </a:r>
            <a:r>
              <a:rPr lang="en-US" dirty="0" err="1"/>
              <a:t>domeenimudelis</a:t>
            </a:r>
            <a:r>
              <a:rPr lang="en-US" dirty="0"/>
              <a:t> (</a:t>
            </a:r>
            <a:r>
              <a:rPr lang="en-US" i="1" dirty="0"/>
              <a:t>entities</a:t>
            </a:r>
            <a:r>
              <a:rPr lang="en-US" dirty="0"/>
              <a:t>). </a:t>
            </a:r>
            <a:r>
              <a:rPr lang="en-US" dirty="0" err="1"/>
              <a:t>Kõik</a:t>
            </a:r>
            <a:r>
              <a:rPr lang="en-US" dirty="0"/>
              <a:t> </a:t>
            </a:r>
            <a:r>
              <a:rPr lang="en-US" dirty="0" err="1"/>
              <a:t>sõltuvused</a:t>
            </a:r>
            <a:r>
              <a:rPr lang="en-US" dirty="0"/>
              <a:t> </a:t>
            </a:r>
            <a:r>
              <a:rPr lang="en-US" dirty="0" err="1"/>
              <a:t>peavad</a:t>
            </a:r>
            <a:r>
              <a:rPr lang="en-US" dirty="0"/>
              <a:t> </a:t>
            </a:r>
            <a:r>
              <a:rPr lang="en-US" dirty="0" err="1"/>
              <a:t>olema</a:t>
            </a:r>
            <a:r>
              <a:rPr lang="en-US" dirty="0"/>
              <a:t> </a:t>
            </a:r>
            <a:r>
              <a:rPr lang="en-US" dirty="0" err="1"/>
              <a:t>suunatud</a:t>
            </a:r>
            <a:r>
              <a:rPr lang="en-US" dirty="0"/>
              <a:t> </a:t>
            </a:r>
            <a:r>
              <a:rPr lang="en-US" dirty="0" err="1"/>
              <a:t>domeenimudeli</a:t>
            </a:r>
            <a:r>
              <a:rPr lang="en-US" dirty="0"/>
              <a:t> </a:t>
            </a:r>
            <a:r>
              <a:rPr lang="en-US" dirty="0" err="1"/>
              <a:t>poole</a:t>
            </a:r>
            <a:r>
              <a:rPr lang="en-US" dirty="0"/>
              <a:t>. </a:t>
            </a:r>
          </a:p>
          <a:p>
            <a:r>
              <a:rPr lang="en-US" dirty="0" err="1"/>
              <a:t>Järgmine</a:t>
            </a:r>
            <a:r>
              <a:rPr lang="en-US" dirty="0"/>
              <a:t> </a:t>
            </a:r>
            <a:r>
              <a:rPr lang="en-US" dirty="0" err="1"/>
              <a:t>tase</a:t>
            </a:r>
            <a:r>
              <a:rPr lang="en-US" dirty="0"/>
              <a:t> on </a:t>
            </a:r>
            <a:r>
              <a:rPr lang="en-US" dirty="0" err="1"/>
              <a:t>kasutusjuhtude</a:t>
            </a:r>
            <a:r>
              <a:rPr lang="en-US" dirty="0"/>
              <a:t> </a:t>
            </a:r>
            <a:r>
              <a:rPr lang="en-US" dirty="0" err="1"/>
              <a:t>tase</a:t>
            </a:r>
            <a:r>
              <a:rPr lang="en-US" dirty="0"/>
              <a:t>, </a:t>
            </a:r>
            <a:r>
              <a:rPr lang="en-US" dirty="0" err="1"/>
              <a:t>kus</a:t>
            </a:r>
            <a:r>
              <a:rPr lang="en-US" dirty="0"/>
              <a:t> </a:t>
            </a:r>
            <a:r>
              <a:rPr lang="en-US" dirty="0" err="1"/>
              <a:t>määratakse</a:t>
            </a:r>
            <a:r>
              <a:rPr lang="en-US" dirty="0"/>
              <a:t>, </a:t>
            </a:r>
            <a:r>
              <a:rPr lang="en-US" dirty="0" err="1"/>
              <a:t>kus</a:t>
            </a:r>
            <a:r>
              <a:rPr lang="en-US" dirty="0"/>
              <a:t> ja </a:t>
            </a:r>
            <a:r>
              <a:rPr lang="en-US" dirty="0" err="1"/>
              <a:t>milliseid</a:t>
            </a:r>
            <a:r>
              <a:rPr lang="en-US" dirty="0"/>
              <a:t> </a:t>
            </a:r>
            <a:r>
              <a:rPr lang="en-US" dirty="0" err="1"/>
              <a:t>ärireegleid</a:t>
            </a:r>
            <a:r>
              <a:rPr lang="en-US" dirty="0"/>
              <a:t> </a:t>
            </a:r>
            <a:r>
              <a:rPr lang="en-US" dirty="0" err="1"/>
              <a:t>kasutatakse</a:t>
            </a:r>
            <a:r>
              <a:rPr lang="en-US" dirty="0"/>
              <a:t>.</a:t>
            </a:r>
          </a:p>
          <a:p>
            <a:r>
              <a:rPr lang="en-US" dirty="0" err="1"/>
              <a:t>Sõltuvused</a:t>
            </a:r>
            <a:r>
              <a:rPr lang="en-US" dirty="0"/>
              <a:t> </a:t>
            </a:r>
            <a:r>
              <a:rPr lang="en-US" dirty="0" err="1"/>
              <a:t>süsteemis</a:t>
            </a:r>
            <a:r>
              <a:rPr lang="en-US" dirty="0"/>
              <a:t> </a:t>
            </a:r>
            <a:r>
              <a:rPr lang="en-US" dirty="0" err="1"/>
              <a:t>peavad</a:t>
            </a:r>
            <a:r>
              <a:rPr lang="en-US" dirty="0"/>
              <a:t> </a:t>
            </a:r>
            <a:r>
              <a:rPr lang="en-US" dirty="0" err="1"/>
              <a:t>olema</a:t>
            </a:r>
            <a:r>
              <a:rPr lang="en-US" dirty="0"/>
              <a:t> </a:t>
            </a:r>
            <a:r>
              <a:rPr lang="en-US" dirty="0" err="1"/>
              <a:t>suunatud</a:t>
            </a:r>
            <a:r>
              <a:rPr lang="en-US" dirty="0"/>
              <a:t> </a:t>
            </a:r>
            <a:r>
              <a:rPr lang="en-US" dirty="0" err="1"/>
              <a:t>sisenditele</a:t>
            </a:r>
            <a:r>
              <a:rPr lang="en-US" dirty="0"/>
              <a:t> ja </a:t>
            </a:r>
            <a:r>
              <a:rPr lang="en-US" dirty="0" err="1"/>
              <a:t>väljunditele</a:t>
            </a:r>
            <a:r>
              <a:rPr lang="en-US" dirty="0"/>
              <a:t> </a:t>
            </a:r>
            <a:r>
              <a:rPr lang="en-US" dirty="0" err="1"/>
              <a:t>lähemal</a:t>
            </a:r>
            <a:r>
              <a:rPr lang="en-US" dirty="0"/>
              <a:t> </a:t>
            </a:r>
            <a:r>
              <a:rPr lang="en-US" dirty="0" err="1"/>
              <a:t>asuvate</a:t>
            </a:r>
            <a:r>
              <a:rPr lang="en-US" dirty="0"/>
              <a:t> </a:t>
            </a:r>
            <a:r>
              <a:rPr lang="en-US" dirty="0" err="1"/>
              <a:t>komponentide</a:t>
            </a:r>
            <a:r>
              <a:rPr lang="en-US" dirty="0"/>
              <a:t> (”</a:t>
            </a:r>
            <a:r>
              <a:rPr lang="en-US" dirty="0" err="1"/>
              <a:t>detailide</a:t>
            </a:r>
            <a:r>
              <a:rPr lang="en-US" dirty="0"/>
              <a:t>”) </a:t>
            </a:r>
            <a:r>
              <a:rPr lang="en-US" dirty="0" err="1"/>
              <a:t>poolt</a:t>
            </a:r>
            <a:r>
              <a:rPr lang="en-US" dirty="0"/>
              <a:t> </a:t>
            </a:r>
            <a:r>
              <a:rPr lang="en-US" dirty="0" err="1"/>
              <a:t>kaugemal</a:t>
            </a:r>
            <a:r>
              <a:rPr lang="en-US" dirty="0"/>
              <a:t> </a:t>
            </a:r>
            <a:r>
              <a:rPr lang="en-US" dirty="0" err="1"/>
              <a:t>asuvate</a:t>
            </a:r>
            <a:r>
              <a:rPr lang="en-US" dirty="0"/>
              <a:t> </a:t>
            </a:r>
            <a:r>
              <a:rPr lang="en-US" dirty="0" err="1"/>
              <a:t>poole</a:t>
            </a:r>
            <a:r>
              <a:rPr lang="en-US" dirty="0"/>
              <a:t>. </a:t>
            </a:r>
            <a:r>
              <a:rPr lang="en-US" dirty="0" err="1"/>
              <a:t>Detailiks</a:t>
            </a:r>
            <a:r>
              <a:rPr lang="en-US" dirty="0"/>
              <a:t> on </a:t>
            </a:r>
            <a:r>
              <a:rPr lang="en-US" dirty="0" err="1"/>
              <a:t>nii</a:t>
            </a:r>
            <a:r>
              <a:rPr lang="en-US" dirty="0"/>
              <a:t> </a:t>
            </a:r>
            <a:r>
              <a:rPr lang="en-US" dirty="0" err="1"/>
              <a:t>kasutajaliides</a:t>
            </a:r>
            <a:r>
              <a:rPr lang="en-US" dirty="0"/>
              <a:t> </a:t>
            </a:r>
            <a:r>
              <a:rPr lang="en-US" dirty="0" err="1"/>
              <a:t>kui</a:t>
            </a:r>
            <a:r>
              <a:rPr lang="en-US" dirty="0"/>
              <a:t> </a:t>
            </a:r>
            <a:r>
              <a:rPr lang="en-US" dirty="0" err="1"/>
              <a:t>andmebaas</a:t>
            </a:r>
            <a:r>
              <a:rPr lang="en-US" dirty="0"/>
              <a:t>.</a:t>
            </a:r>
          </a:p>
          <a:p>
            <a:r>
              <a:rPr lang="en-US" dirty="0" err="1"/>
              <a:t>Sõltuvused</a:t>
            </a:r>
            <a:r>
              <a:rPr lang="en-US" dirty="0"/>
              <a:t> </a:t>
            </a:r>
            <a:r>
              <a:rPr lang="en-US" dirty="0" err="1"/>
              <a:t>süsteemis</a:t>
            </a:r>
            <a:r>
              <a:rPr lang="en-US" dirty="0"/>
              <a:t> </a:t>
            </a:r>
            <a:r>
              <a:rPr lang="en-US" dirty="0" err="1"/>
              <a:t>peavad</a:t>
            </a:r>
            <a:r>
              <a:rPr lang="en-US" dirty="0"/>
              <a:t> </a:t>
            </a:r>
            <a:r>
              <a:rPr lang="en-US" dirty="0" err="1"/>
              <a:t>olema</a:t>
            </a:r>
            <a:r>
              <a:rPr lang="en-US" dirty="0"/>
              <a:t> </a:t>
            </a:r>
            <a:r>
              <a:rPr lang="en-US" dirty="0" err="1"/>
              <a:t>suunatud</a:t>
            </a:r>
            <a:r>
              <a:rPr lang="en-US" dirty="0"/>
              <a:t> </a:t>
            </a:r>
            <a:r>
              <a:rPr lang="en-US" dirty="0" err="1"/>
              <a:t>volatiilsemate</a:t>
            </a:r>
            <a:r>
              <a:rPr lang="en-US" dirty="0"/>
              <a:t>, </a:t>
            </a:r>
            <a:r>
              <a:rPr lang="en-US" dirty="0" err="1"/>
              <a:t>tihedamini</a:t>
            </a:r>
            <a:r>
              <a:rPr lang="en-US" dirty="0"/>
              <a:t> </a:t>
            </a:r>
            <a:r>
              <a:rPr lang="en-US" dirty="0" err="1"/>
              <a:t>muutuvate</a:t>
            </a:r>
            <a:r>
              <a:rPr lang="en-US" dirty="0"/>
              <a:t> </a:t>
            </a:r>
            <a:r>
              <a:rPr lang="en-US" dirty="0" err="1"/>
              <a:t>komponentide</a:t>
            </a:r>
            <a:r>
              <a:rPr lang="en-US" dirty="0"/>
              <a:t> </a:t>
            </a:r>
            <a:r>
              <a:rPr lang="en-US" dirty="0" err="1"/>
              <a:t>poolt</a:t>
            </a:r>
            <a:r>
              <a:rPr lang="en-US" dirty="0"/>
              <a:t> </a:t>
            </a:r>
            <a:r>
              <a:rPr lang="en-US" dirty="0" err="1"/>
              <a:t>stabiilsemate</a:t>
            </a:r>
            <a:r>
              <a:rPr lang="en-US" dirty="0"/>
              <a:t> </a:t>
            </a:r>
            <a:r>
              <a:rPr lang="en-US" dirty="0" err="1"/>
              <a:t>poole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74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6AC5-094F-0B46-B682-9852B0AF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Sõltuvuste</a:t>
            </a:r>
            <a:r>
              <a:rPr lang="en-US" dirty="0"/>
              <a:t> </a:t>
            </a:r>
            <a:r>
              <a:rPr lang="en-US" dirty="0" err="1"/>
              <a:t>pööramine</a:t>
            </a:r>
            <a:r>
              <a:rPr lang="en-US" dirty="0"/>
              <a:t> </a:t>
            </a:r>
            <a:r>
              <a:rPr lang="en-US" dirty="0" err="1"/>
              <a:t>andmebaasi</a:t>
            </a:r>
            <a:r>
              <a:rPr lang="en-US" dirty="0"/>
              <a:t> </a:t>
            </a:r>
            <a:r>
              <a:rPr lang="en-US" dirty="0" err="1"/>
              <a:t>näitel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508F7F-184D-2A4D-B4C0-C82B9DFABDD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836" y="1825625"/>
            <a:ext cx="83903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0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E28409-7929-C445-B01B-7BC067E9D9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8767" y="1825625"/>
            <a:ext cx="5934465" cy="4351338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6D2862C-FA26-EC4F-895B-BF8D0E3F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4800"/>
          </a:xfrm>
        </p:spPr>
        <p:txBody>
          <a:bodyPr/>
          <a:lstStyle/>
          <a:p>
            <a:r>
              <a:rPr lang="en-US" dirty="0" err="1"/>
              <a:t>Puhta</a:t>
            </a:r>
            <a:r>
              <a:rPr lang="en-US" dirty="0"/>
              <a:t> </a:t>
            </a:r>
            <a:r>
              <a:rPr lang="en-US" dirty="0" err="1"/>
              <a:t>arhitektuuri</a:t>
            </a:r>
            <a:r>
              <a:rPr lang="en-US" dirty="0"/>
              <a:t> </a:t>
            </a:r>
            <a:r>
              <a:rPr lang="en-US" dirty="0" err="1"/>
              <a:t>ülevaade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4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DF83-ADEF-0F46-ACDB-239DAC9E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Näidisrakendus</a:t>
            </a:r>
            <a:r>
              <a:rPr lang="en-US" dirty="0"/>
              <a:t> - </a:t>
            </a:r>
            <a:r>
              <a:rPr lang="en-US" dirty="0" err="1"/>
              <a:t>kontaktide</a:t>
            </a:r>
            <a:r>
              <a:rPr lang="en-US" dirty="0"/>
              <a:t> </a:t>
            </a:r>
            <a:r>
              <a:rPr lang="en-US" dirty="0" err="1"/>
              <a:t>andmebaas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3170-BE7E-7C4C-808D-4EB06828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Kriitilised</a:t>
            </a:r>
            <a:r>
              <a:rPr lang="en-US" dirty="0"/>
              <a:t> </a:t>
            </a:r>
            <a:r>
              <a:rPr lang="en-US" dirty="0" err="1"/>
              <a:t>ärireeglid</a:t>
            </a:r>
            <a:r>
              <a:rPr lang="en-US" dirty="0"/>
              <a:t> – </a:t>
            </a:r>
            <a:r>
              <a:rPr lang="en-US" dirty="0" err="1"/>
              <a:t>isikute</a:t>
            </a:r>
            <a:r>
              <a:rPr lang="en-US" dirty="0"/>
              <a:t>, </a:t>
            </a:r>
            <a:r>
              <a:rPr lang="en-US" dirty="0" err="1"/>
              <a:t>kontaktide</a:t>
            </a:r>
            <a:r>
              <a:rPr lang="en-US" dirty="0"/>
              <a:t> ja </a:t>
            </a:r>
            <a:r>
              <a:rPr lang="en-US" dirty="0" err="1"/>
              <a:t>kontaktitüüpide</a:t>
            </a:r>
            <a:r>
              <a:rPr lang="en-US" dirty="0"/>
              <a:t> CRUD-</a:t>
            </a:r>
            <a:r>
              <a:rPr lang="en-US" dirty="0" err="1"/>
              <a:t>operatsioonid</a:t>
            </a:r>
            <a:endParaRPr lang="en-US" dirty="0"/>
          </a:p>
          <a:p>
            <a:r>
              <a:rPr lang="en-US" dirty="0" err="1"/>
              <a:t>Rakendus</a:t>
            </a:r>
            <a:r>
              <a:rPr lang="en-US" dirty="0"/>
              <a:t> </a:t>
            </a:r>
            <a:r>
              <a:rPr lang="en-US" dirty="0" err="1"/>
              <a:t>kirjutatud</a:t>
            </a:r>
            <a:r>
              <a:rPr lang="en-US" dirty="0"/>
              <a:t> C#-s</a:t>
            </a:r>
          </a:p>
          <a:p>
            <a:r>
              <a:rPr lang="en-US" dirty="0" err="1"/>
              <a:t>Kaks</a:t>
            </a:r>
            <a:r>
              <a:rPr lang="en-US" dirty="0"/>
              <a:t> </a:t>
            </a:r>
            <a:r>
              <a:rPr lang="en-US" dirty="0" err="1"/>
              <a:t>andmebaasikihi</a:t>
            </a:r>
            <a:r>
              <a:rPr lang="en-US" dirty="0"/>
              <a:t> </a:t>
            </a:r>
            <a:r>
              <a:rPr lang="en-US" dirty="0" err="1"/>
              <a:t>implementatsiooni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Entity Framework, </a:t>
            </a:r>
            <a:r>
              <a:rPr lang="en-US" dirty="0" err="1"/>
              <a:t>mälus</a:t>
            </a:r>
            <a:r>
              <a:rPr lang="en-US" dirty="0"/>
              <a:t> </a:t>
            </a:r>
            <a:r>
              <a:rPr lang="en-US" dirty="0" err="1"/>
              <a:t>hoitav</a:t>
            </a:r>
            <a:r>
              <a:rPr lang="en-US" dirty="0"/>
              <a:t> </a:t>
            </a:r>
            <a:r>
              <a:rPr lang="en-US" dirty="0" err="1"/>
              <a:t>relatsiooniline</a:t>
            </a:r>
            <a:r>
              <a:rPr lang="en-US" dirty="0"/>
              <a:t> </a:t>
            </a:r>
            <a:r>
              <a:rPr lang="en-US" dirty="0" err="1"/>
              <a:t>andmebaas</a:t>
            </a:r>
            <a:endParaRPr lang="en-US" dirty="0"/>
          </a:p>
          <a:p>
            <a:pPr lvl="1"/>
            <a:r>
              <a:rPr lang="en-US" dirty="0"/>
              <a:t>JSON-</a:t>
            </a:r>
            <a:r>
              <a:rPr lang="en-US" dirty="0" err="1"/>
              <a:t>failid</a:t>
            </a:r>
            <a:endParaRPr lang="en-US" dirty="0"/>
          </a:p>
          <a:p>
            <a:r>
              <a:rPr lang="en-US" dirty="0" err="1"/>
              <a:t>Kasutajaliideseks</a:t>
            </a:r>
            <a:r>
              <a:rPr lang="en-US" dirty="0"/>
              <a:t> ASP.NET Core 2.2 </a:t>
            </a:r>
            <a:r>
              <a:rPr lang="en-US" dirty="0" err="1"/>
              <a:t>veebiliides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4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C126CA-CCBD-9441-BE36-E4910CAEAF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657" y="0"/>
            <a:ext cx="4816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1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230</Words>
  <Application>Microsoft Macintosh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Clean Architecture</vt:lpstr>
      <vt:lpstr>Clean Architecture ehk puhas arhitektuur</vt:lpstr>
      <vt:lpstr>Komponentideks jaotus</vt:lpstr>
      <vt:lpstr>Süsteemi ülesehitus</vt:lpstr>
      <vt:lpstr>Sõltuvuste pööramine andmebaasi näitel</vt:lpstr>
      <vt:lpstr>Puhta arhitektuuri ülevaade</vt:lpstr>
      <vt:lpstr>Näidisrakendus - kontaktide andmebaas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</dc:title>
  <dc:creator>Anu Kuusmaa</dc:creator>
  <cp:lastModifiedBy>Anu Kuusmaa</cp:lastModifiedBy>
  <cp:revision>3</cp:revision>
  <dcterms:created xsi:type="dcterms:W3CDTF">2019-01-08T20:23:17Z</dcterms:created>
  <dcterms:modified xsi:type="dcterms:W3CDTF">2019-01-08T20:55:11Z</dcterms:modified>
</cp:coreProperties>
</file>