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77D9-B616-A41E-B50E-529D6EE34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EC61E-BFB8-BE9D-DB65-2E8FDD6E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77BC4-E98F-097A-761E-662FE70A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3C0D-2BD3-4703-9ED2-50F12D618C6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89959-A1CF-EDF2-C178-C7A526B6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09DED-ACDD-C31A-8B41-F1FDC92D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62AE-D2BD-40D7-AEDB-785FF5B7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D145-E095-69FD-DA68-DAFD2D32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DD5A8-F40F-2889-93DB-1A7B6A406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5BB-90A6-4D9D-0F92-B6C17D1B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3C0D-2BD3-4703-9ED2-50F12D618C6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A4738-9077-AFFE-D1E8-9970F139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A64F-23C7-FDA1-AC45-36100649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62AE-D2BD-40D7-AEDB-785FF5B7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A40B5-5DD7-EBA1-0337-2A6002698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9FAC7-A25D-22FF-80AA-ED8802076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2ED2-29E3-991D-1D82-3A693083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3C0D-2BD3-4703-9ED2-50F12D618C6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C9C44-DBAA-BB37-DADB-3E3DACD5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3FCC-C0CC-481F-EE71-CF59B7E5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62AE-D2BD-40D7-AEDB-785FF5B7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FD13-C73E-D9ED-D1CA-ACB80D1F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ECA2-03C2-DA45-AFBB-65F48CF4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EB50E-CB80-3D92-456C-9D3E135C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3C0D-2BD3-4703-9ED2-50F12D618C6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EB543-8554-506A-BC25-6D2CBF49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33C5-7A51-0062-399F-67D1C009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62AE-D2BD-40D7-AEDB-785FF5B7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6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CE8E-392C-F3B6-AE8F-33C2752F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B093-071C-0098-7449-B9BA99105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3409-7FA5-69DD-1828-E5E3C3E1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3C0D-2BD3-4703-9ED2-50F12D618C6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9931-7964-DC7C-2DCF-537D2CA7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0EFFD-866A-9764-57E3-A2C49074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62AE-D2BD-40D7-AEDB-785FF5B7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6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E8B4-F26E-8735-CB2E-34260639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7AC8-F8F6-7C11-27D8-5B60AC85E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AA46A-F156-6C9F-AE76-3EC3A0749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43D98-DA1E-406E-49BC-A1506E3C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3C0D-2BD3-4703-9ED2-50F12D618C6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CA5AF-9A8D-B9B1-9672-8404CEE5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D5FA9-8BDE-F386-76D3-DAD50CC3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62AE-D2BD-40D7-AEDB-785FF5B7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4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F209-15C4-1997-F39F-4FE601BC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B4F89-3F76-F65D-905F-351DE47D5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612E7-FEC7-8595-BE80-B9AA038C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B6F00-8CAD-9FA8-BC0E-838870B0D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78EEB-54FF-50AD-ABCE-8F5DDC82F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92C35-655B-F5AE-8D38-E8EE157E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3C0D-2BD3-4703-9ED2-50F12D618C6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47CA3-BF21-8FBE-EA28-A0C87543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07BCD-AE41-96F9-DD08-F666BF71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62AE-D2BD-40D7-AEDB-785FF5B7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2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4594-C6D7-B921-7B8A-C10F5213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F3EC4-4D64-A0E4-6D02-BC75323B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3C0D-2BD3-4703-9ED2-50F12D618C6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80929-2010-2D0B-A926-97E7FD56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18B3B-B2F3-3B2D-4A07-884A3002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62AE-D2BD-40D7-AEDB-785FF5B7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6F7B7-BF09-5991-8A7E-B4B3FABA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3C0D-2BD3-4703-9ED2-50F12D618C6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303B4-DD6B-2238-98E0-83304B8C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42F63-B091-08D4-E609-F91578B3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62AE-D2BD-40D7-AEDB-785FF5B7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7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6CBD-1C5A-2945-02C0-E2CD68A7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3EF3-A841-426B-16AE-5B91A1A2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01654-FB3F-B7CA-2115-3BF9BB3D7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F434D-2814-58C5-DB18-4C7B0CF7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3C0D-2BD3-4703-9ED2-50F12D618C6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C4B72-C9B1-F521-8DAD-8C203A79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7C867-250F-6208-5703-E2C59860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62AE-D2BD-40D7-AEDB-785FF5B7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34B3-DB7B-83A0-8CA8-B74697D5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13A84-C0F6-E5D0-DF4D-6249585FE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E14B1-970E-BEF5-579A-5DA70CF90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3A73-4D94-95F2-9CF4-2ECC906B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3C0D-2BD3-4703-9ED2-50F12D618C6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C828-C079-667C-6752-D508919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5C7B2-58FE-FC3A-D5D7-16F96370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62AE-D2BD-40D7-AEDB-785FF5B7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84481-BF9F-CBC7-C2BD-3F80F45D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246D6-4ED4-F2F2-E241-8C0065D4E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4756F-9027-2FC2-4463-4718A203D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A43C0D-2BD3-4703-9ED2-50F12D618C6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E608E-04EE-9EDA-DFBB-E4FB8B5E4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4B44C-640E-F638-41C4-F24782DD6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E62AE-D2BD-40D7-AEDB-785FF5B7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D0EE-F55D-F912-0102-69F27F73C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of 1 vs 2 Kappa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1D147-CE43-7479-C7EB-240206214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squares&#10;&#10;Description automatically generated with medium confidence">
            <a:extLst>
              <a:ext uri="{FF2B5EF4-FFF2-40B4-BE49-F238E27FC236}">
                <a16:creationId xmlns:a16="http://schemas.microsoft.com/office/drawing/2014/main" id="{AE5055EF-272D-A242-F126-ADA0E6C59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66954" cy="3566167"/>
          </a:xfrm>
          <a:prstGeom prst="rect">
            <a:avLst/>
          </a:prstGeom>
        </p:spPr>
      </p:pic>
      <p:pic>
        <p:nvPicPr>
          <p:cNvPr id="7" name="Picture 6" descr="A graph of a number of squares&#10;&#10;Description automatically generated">
            <a:extLst>
              <a:ext uri="{FF2B5EF4-FFF2-40B4-BE49-F238E27FC236}">
                <a16:creationId xmlns:a16="http://schemas.microsoft.com/office/drawing/2014/main" id="{C01FA156-7CDD-09F5-77B7-E4836ADEE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46" y="0"/>
            <a:ext cx="5266954" cy="3566167"/>
          </a:xfrm>
          <a:prstGeom prst="rect">
            <a:avLst/>
          </a:prstGeom>
        </p:spPr>
      </p:pic>
      <p:pic>
        <p:nvPicPr>
          <p:cNvPr id="9" name="Picture 8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85F3A234-3AAA-837D-0F53-A1A38AEA3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6167"/>
            <a:ext cx="5266954" cy="3092171"/>
          </a:xfrm>
          <a:prstGeom prst="rect">
            <a:avLst/>
          </a:prstGeom>
        </p:spPr>
      </p:pic>
      <p:pic>
        <p:nvPicPr>
          <p:cNvPr id="13" name="Picture 12" descr="A diagram of a graph&#10;&#10;Description automatically generated">
            <a:extLst>
              <a:ext uri="{FF2B5EF4-FFF2-40B4-BE49-F238E27FC236}">
                <a16:creationId xmlns:a16="http://schemas.microsoft.com/office/drawing/2014/main" id="{2DA012D0-4598-9079-FF06-5E12CB538A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46" y="3566167"/>
            <a:ext cx="5266954" cy="30439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575841-27C6-7823-9DFC-AF3A19400603}"/>
              </a:ext>
            </a:extLst>
          </p:cNvPr>
          <p:cNvSpPr txBox="1"/>
          <p:nvPr/>
        </p:nvSpPr>
        <p:spPr>
          <a:xfrm>
            <a:off x="1779750" y="6484876"/>
            <a:ext cx="105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Kappa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F49ED-AD3E-5225-66BF-47D537BCC6B0}"/>
              </a:ext>
            </a:extLst>
          </p:cNvPr>
          <p:cNvSpPr txBox="1"/>
          <p:nvPr/>
        </p:nvSpPr>
        <p:spPr>
          <a:xfrm>
            <a:off x="9352547" y="6491824"/>
            <a:ext cx="105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Kappa</a:t>
            </a:r>
          </a:p>
        </p:txBody>
      </p:sp>
    </p:spTree>
    <p:extLst>
      <p:ext uri="{BB962C8B-B14F-4D97-AF65-F5344CB8AC3E}">
        <p14:creationId xmlns:p14="http://schemas.microsoft.com/office/powerpoint/2010/main" val="183069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orange pixelated image&#10;&#10;Description automatically generated">
            <a:extLst>
              <a:ext uri="{FF2B5EF4-FFF2-40B4-BE49-F238E27FC236}">
                <a16:creationId xmlns:a16="http://schemas.microsoft.com/office/drawing/2014/main" id="{6D9EC2B3-62D1-E4F1-9032-2766DDD15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76098" cy="3566167"/>
          </a:xfrm>
          <a:prstGeom prst="rect">
            <a:avLst/>
          </a:prstGeom>
        </p:spPr>
      </p:pic>
      <p:pic>
        <p:nvPicPr>
          <p:cNvPr id="7" name="Picture 6" descr="A purple and yellow pixelated image&#10;&#10;Description automatically generated with medium confidence">
            <a:extLst>
              <a:ext uri="{FF2B5EF4-FFF2-40B4-BE49-F238E27FC236}">
                <a16:creationId xmlns:a16="http://schemas.microsoft.com/office/drawing/2014/main" id="{114E2460-B81B-2B48-4C9E-790571FA7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04" y="-1"/>
            <a:ext cx="5276098" cy="3566167"/>
          </a:xfrm>
          <a:prstGeom prst="rect">
            <a:avLst/>
          </a:prstGeom>
        </p:spPr>
      </p:pic>
      <p:pic>
        <p:nvPicPr>
          <p:cNvPr id="9" name="Picture 8" descr="A diagram of a stage&#10;&#10;Description automatically generated">
            <a:extLst>
              <a:ext uri="{FF2B5EF4-FFF2-40B4-BE49-F238E27FC236}">
                <a16:creationId xmlns:a16="http://schemas.microsoft.com/office/drawing/2014/main" id="{31289579-D093-3E20-0555-485BAC425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66166"/>
            <a:ext cx="4845259" cy="2800258"/>
          </a:xfrm>
          <a:prstGeom prst="rect">
            <a:avLst/>
          </a:prstGeom>
        </p:spPr>
      </p:pic>
      <p:pic>
        <p:nvPicPr>
          <p:cNvPr id="11" name="Picture 10" descr="A diagram of a stage&#10;&#10;Description automatically generated">
            <a:extLst>
              <a:ext uri="{FF2B5EF4-FFF2-40B4-BE49-F238E27FC236}">
                <a16:creationId xmlns:a16="http://schemas.microsoft.com/office/drawing/2014/main" id="{3F47932F-7697-6668-FC21-995DECAC2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323" y="3566166"/>
            <a:ext cx="4845259" cy="2800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CEA415-CF5E-F4DE-B7F6-67FE62F311CB}"/>
              </a:ext>
            </a:extLst>
          </p:cNvPr>
          <p:cNvSpPr txBox="1"/>
          <p:nvPr/>
        </p:nvSpPr>
        <p:spPr>
          <a:xfrm>
            <a:off x="1779750" y="6484876"/>
            <a:ext cx="105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Kappa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D6464-04D0-FB76-BF61-845272A0A07D}"/>
              </a:ext>
            </a:extLst>
          </p:cNvPr>
          <p:cNvSpPr txBox="1"/>
          <p:nvPr/>
        </p:nvSpPr>
        <p:spPr>
          <a:xfrm>
            <a:off x="9352547" y="6488668"/>
            <a:ext cx="105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Kappa</a:t>
            </a:r>
          </a:p>
        </p:txBody>
      </p:sp>
    </p:spTree>
    <p:extLst>
      <p:ext uri="{BB962C8B-B14F-4D97-AF65-F5344CB8AC3E}">
        <p14:creationId xmlns:p14="http://schemas.microsoft.com/office/powerpoint/2010/main" val="10129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black pixelated graph&#10;&#10;Description automatically generated with medium confidence">
            <a:extLst>
              <a:ext uri="{FF2B5EF4-FFF2-40B4-BE49-F238E27FC236}">
                <a16:creationId xmlns:a16="http://schemas.microsoft.com/office/drawing/2014/main" id="{8138E735-2CD7-FEC2-AF64-ADC1B6320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76098" cy="3566167"/>
          </a:xfrm>
          <a:prstGeom prst="rect">
            <a:avLst/>
          </a:prstGeom>
        </p:spPr>
      </p:pic>
      <p:pic>
        <p:nvPicPr>
          <p:cNvPr id="7" name="Picture 6" descr="A purple and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6B159AE-C088-E1FA-0DE8-5B08FEDF8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04" y="-1"/>
            <a:ext cx="5276098" cy="3566167"/>
          </a:xfrm>
          <a:prstGeom prst="rect">
            <a:avLst/>
          </a:prstGeom>
        </p:spPr>
      </p:pic>
      <p:pic>
        <p:nvPicPr>
          <p:cNvPr id="9" name="Picture 8" descr="A diagram of a graph&#10;&#10;Description automatically generated">
            <a:extLst>
              <a:ext uri="{FF2B5EF4-FFF2-40B4-BE49-F238E27FC236}">
                <a16:creationId xmlns:a16="http://schemas.microsoft.com/office/drawing/2014/main" id="{F07E65AB-9ADB-6A1B-E0F7-483E6FFD6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6859"/>
            <a:ext cx="4939411" cy="2824195"/>
          </a:xfrm>
          <a:prstGeom prst="rect">
            <a:avLst/>
          </a:prstGeom>
        </p:spPr>
      </p:pic>
      <p:pic>
        <p:nvPicPr>
          <p:cNvPr id="11" name="Picture 10" descr="A diagram of a graph&#10;&#10;Description automatically generated">
            <a:extLst>
              <a:ext uri="{FF2B5EF4-FFF2-40B4-BE49-F238E27FC236}">
                <a16:creationId xmlns:a16="http://schemas.microsoft.com/office/drawing/2014/main" id="{7B2AD066-4E99-F5EC-2480-8AA7DDAB7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123" y="3566166"/>
            <a:ext cx="4887877" cy="2824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25D1FC-228E-EB65-9A66-E1198BCC0114}"/>
              </a:ext>
            </a:extLst>
          </p:cNvPr>
          <p:cNvSpPr txBox="1"/>
          <p:nvPr/>
        </p:nvSpPr>
        <p:spPr>
          <a:xfrm>
            <a:off x="1779750" y="6484876"/>
            <a:ext cx="105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Kappa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40D1F-F03F-5D86-005C-F0E1C7DC54A3}"/>
              </a:ext>
            </a:extLst>
          </p:cNvPr>
          <p:cNvSpPr txBox="1"/>
          <p:nvPr/>
        </p:nvSpPr>
        <p:spPr>
          <a:xfrm>
            <a:off x="9687362" y="6488668"/>
            <a:ext cx="105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Kappa</a:t>
            </a:r>
          </a:p>
        </p:txBody>
      </p:sp>
    </p:spTree>
    <p:extLst>
      <p:ext uri="{BB962C8B-B14F-4D97-AF65-F5344CB8AC3E}">
        <p14:creationId xmlns:p14="http://schemas.microsoft.com/office/powerpoint/2010/main" val="215920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Comparison of 1 vs 2 Kappa Values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Aravind Kavuturu</dc:creator>
  <cp:lastModifiedBy>Aravind Kavuturu</cp:lastModifiedBy>
  <cp:revision>4</cp:revision>
  <dcterms:created xsi:type="dcterms:W3CDTF">2024-07-11T15:18:07Z</dcterms:created>
  <dcterms:modified xsi:type="dcterms:W3CDTF">2024-07-11T15:27:25Z</dcterms:modified>
</cp:coreProperties>
</file>