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16B7-05B7-E541-25F2-BAFB987A3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E5D71-8354-7563-7132-7955B719E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DCEA-DC9B-33E2-5D0A-B8D9A66F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3F39-3165-4169-9905-DF870E40E1B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49EF-C146-76B7-C9E9-D747FF3D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9F8F-8972-BBDE-B82A-3CD40A3A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C220-01E5-4FD3-BE5B-95C746B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72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388A-916F-4294-3F39-D217CDDA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4F17F-112C-AE7B-B7C5-3A29FE5F9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9868-3955-F781-C9A1-88A547BA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3F39-3165-4169-9905-DF870E40E1B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BD07-F2F4-221D-FB6C-C4D1757F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B7281-46B4-CFD6-1B64-47B7C14F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C220-01E5-4FD3-BE5B-95C746B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2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891A61-BEE1-0BBB-F6FF-CB52190DC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9A53D-DADF-2409-2337-533536376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CC6A8-9FA1-2596-066A-906FB9BC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3F39-3165-4169-9905-DF870E40E1B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E163-3BFB-FD8C-B878-F02C0EE8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C3047-BD6F-08A1-2036-E3AAA374E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C220-01E5-4FD3-BE5B-95C746B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8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F685F-BE6E-F08D-797B-A2B2980ED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14DFB-9256-4D12-1D86-F2754357A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80111-298D-26B1-3CA3-084B7786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3F39-3165-4169-9905-DF870E40E1B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A6A59-FF70-B1BC-0F37-CEF07DCC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B12C0-F031-9938-0ECB-60DFD93C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C220-01E5-4FD3-BE5B-95C746B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31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86D7-E4E5-36B0-6089-87A5DD53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2B74F-0273-2A9E-667A-D5927E669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6593-3922-881D-45A2-04A1E05F9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3F39-3165-4169-9905-DF870E40E1B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586A-3754-A303-994C-DBE9DF39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3AC5-C588-773C-CE10-B461C1F6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C220-01E5-4FD3-BE5B-95C746B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6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C305-F0F5-056A-4CC6-9F98AFB0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593B-015C-BC94-0A7F-F91142252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4BC52-4753-A6AA-2717-FF619077C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EDCB0-01DD-F185-EC50-942DB751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3F39-3165-4169-9905-DF870E40E1B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8573-5D00-DB06-F724-79B4153E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3B3E1-542A-EBC4-01AC-2604A9C7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C220-01E5-4FD3-BE5B-95C746B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3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8D9E3-001F-F7C5-42F1-CF5D473E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0A251-9556-DDA6-A361-B32042CB8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D3257-32CD-6050-3689-A2943B0AA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C424D-9D8F-CE1B-9854-FD2592D05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BD8AF-8E02-B47D-53E3-37C44B10F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6E0981-3605-85AF-9F3A-D66F14C6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3F39-3165-4169-9905-DF870E40E1B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EE00B-5DB6-3761-5165-BD10382B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9E52CD-8827-3B3C-6E48-5272ACA5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C220-01E5-4FD3-BE5B-95C746B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0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F9C1-A4C4-076B-780B-9FBB749B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B9930-3DFD-883A-4830-C0227461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3F39-3165-4169-9905-DF870E40E1B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3E169-9F56-4A93-E244-8940944A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F3517-26F4-0C75-71F6-88929CA0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C220-01E5-4FD3-BE5B-95C746B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4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EC710-2BBD-2015-9D76-44C37282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3F39-3165-4169-9905-DF870E40E1B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9BDFB-C8CC-DDAC-DA81-7850410B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9B6E8-1A97-0367-1937-03DBA52A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C220-01E5-4FD3-BE5B-95C746B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B23D-0E21-B30B-5BA3-E634E2BB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1233-BB5F-4073-8CF6-7713DE8D3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3F68A-0691-96F0-DEBE-C16210F8A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97837-046B-4786-178C-C0CDC3AA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3F39-3165-4169-9905-DF870E40E1B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3B0AF-5EAB-8BEC-073B-1B5A563A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FE59E-58A0-A970-E531-95BE912B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C220-01E5-4FD3-BE5B-95C746B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4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4A581-3495-3FF1-9D2C-3A0A3ECB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7F854-696A-12E3-637D-DE54A5E47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29FE5-7F48-C191-2FAB-1F8919985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C26DF-C6B2-18CE-D1A7-6B0EA7EA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13F39-3165-4169-9905-DF870E40E1B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6E1B7-DA93-F577-8DBA-88B5539D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1DE17-ABD9-9FC0-8243-5E9F685E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1C220-01E5-4FD3-BE5B-95C746B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8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BFCC2-62E0-0FFA-E122-C19B4B1B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C9F0C-1D52-947E-6ED9-B3A15EE26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EE76-0F0C-3CAB-478B-C15159CBE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F13F39-3165-4169-9905-DF870E40E1B9}" type="datetimeFigureOut">
              <a:rPr lang="en-US" smtClean="0"/>
              <a:t>7/6/2024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0D9C1-344D-F86F-26F9-25547285B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6F9C1-13B7-A7D9-850F-15C21A4F5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11C220-01E5-4FD3-BE5B-95C746B42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8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C3E54B-CCA1-B2E6-86CA-658CF820C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"/>
            <a:ext cx="2932525" cy="1815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4898AF-0C00-B061-F02A-69B2F1380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26" y="48126"/>
            <a:ext cx="2897953" cy="1815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B999E0-2805-9B8F-FEE9-C1B0D6C44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268812"/>
            <a:ext cx="3077994" cy="1815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673083-544E-97DE-1EB8-FA18D354E7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30495"/>
            <a:ext cx="3077995" cy="18730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C3E197-6A6F-FA02-4D59-0D797B22A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7995" y="2268813"/>
            <a:ext cx="2876309" cy="1815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69A985-5D6B-5902-D0EB-690EE6EBA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7995" y="4530493"/>
            <a:ext cx="2876309" cy="18192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319B29-5511-27EA-59E2-88653AACB6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6213" y="2268812"/>
            <a:ext cx="2945787" cy="18631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B10CA1-8C16-B413-E4F1-FBD7EB012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8380" y="2268812"/>
            <a:ext cx="2937833" cy="18150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B539759-C057-6E6B-B99C-7CDBAE1434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08380" y="4523618"/>
            <a:ext cx="2993969" cy="18150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9B3B43-E925-E128-2AEA-45340ED701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46213" y="4512086"/>
            <a:ext cx="2945787" cy="189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77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Aravind Kavuturu</dc:creator>
  <cp:lastModifiedBy>Aravind Kavuturu</cp:lastModifiedBy>
  <cp:revision>2</cp:revision>
  <dcterms:created xsi:type="dcterms:W3CDTF">2024-07-06T15:50:30Z</dcterms:created>
  <dcterms:modified xsi:type="dcterms:W3CDTF">2024-07-06T16:16:04Z</dcterms:modified>
</cp:coreProperties>
</file>