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5" r:id="rId6"/>
    <p:sldId id="268" r:id="rId7"/>
    <p:sldId id="269" r:id="rId8"/>
    <p:sldId id="270" r:id="rId9"/>
    <p:sldId id="26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14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3648-1DAE-4DE4-8B6C-0F3123B82B5A}" type="datetimeFigureOut">
              <a:rPr lang="ru-RU" smtClean="0"/>
              <a:pPr/>
              <a:t>16.04.2022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ПМ.01 РАЗРАБОТКА ПРОГРАММНЫХ МОДУЛЕЙ ДЛЯ КОМПЬЮТЕРНЫХ</a:t>
            </a:r>
            <a:endParaRPr lang="ru-RU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34401" y="164114"/>
            <a:ext cx="8477567" cy="1326614"/>
            <a:chOff x="323529" y="108069"/>
            <a:chExt cx="8444509" cy="132661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9" y="108069"/>
              <a:ext cx="1395831" cy="1326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666" y="420627"/>
              <a:ext cx="6804372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5857884" y="4786322"/>
            <a:ext cx="292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 </a:t>
            </a:r>
            <a:r>
              <a:rPr lang="ru-RU" dirty="0" err="1" smtClean="0"/>
              <a:t>Рученин</a:t>
            </a:r>
            <a:r>
              <a:rPr lang="ru-RU" dirty="0" smtClean="0"/>
              <a:t> А.А.</a:t>
            </a:r>
            <a:endParaRPr lang="ru-RU" dirty="0" smtClean="0"/>
          </a:p>
          <a:p>
            <a:r>
              <a:rPr lang="ru-RU" dirty="0" smtClean="0"/>
              <a:t>группа 44П курс 4 </a:t>
            </a:r>
          </a:p>
          <a:p>
            <a:r>
              <a:rPr lang="ru-RU" dirty="0" smtClean="0"/>
              <a:t>Руководитель: </a:t>
            </a:r>
            <a:r>
              <a:rPr lang="ru-RU" dirty="0" err="1" smtClean="0"/>
              <a:t>Авакян</a:t>
            </a:r>
            <a:r>
              <a:rPr lang="ru-RU" dirty="0" smtClean="0"/>
              <a:t> В.А.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85984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Нижний Новгород</a:t>
            </a:r>
          </a:p>
          <a:p>
            <a:pPr algn="ctr"/>
            <a:r>
              <a:rPr lang="ru-RU" dirty="0" smtClean="0"/>
              <a:t>2022 г.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796908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ЦЕЛЬ И ЗАДАЧИ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35696" y="1844824"/>
            <a:ext cx="6881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практических профессиональных умений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первоначального практического опыта;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Сочетание практического обучения с теоретической подготовкой;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Углубление первоначального профессионального опыта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общих и профессиональных компетенций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готовности к самостоятельной трудовой деятельности;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204864"/>
            <a:ext cx="1506944" cy="1506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5" y="274638"/>
            <a:ext cx="8219256" cy="796908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О КОМПАНИИ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6368" y="1268760"/>
            <a:ext cx="8291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Государственное автономное учреждение Нижегородской области “Центр координации проектов цифровой экономики” было зарегистрировано как юридическое лицо 8 февраля 2011 года</a:t>
            </a:r>
            <a:endParaRPr lang="ru-RU" sz="2000" dirty="0" smtClean="0"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2428868"/>
            <a:ext cx="8260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Основным видом деятельности является деятельность по созданию и использованию баз данных и информационных ресурсов, всего зарегистрировано 12 видов деятельности по ОКВЭД. Имеет связи с 1 компанией.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Количество совладельцев (по данным ЕГРЮЛ): 1, директор - Распопов Владимир Владимирович.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Компания ГАУ НО ЦИТ принимала участие в 6 тендерах. В отношении компании нет исполнительных производств. ГАУ НО ЦИТ участвовало в 11 арбитражных делах: в 7 в качестве ответчика.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42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92869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О КОМПАНИИ</a:t>
            </a:r>
            <a:endParaRPr lang="ru-RU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Отдел системного администрирования центрального узла связи и корпоративной сети передачи данных органов исполнительной власти Нижегородской области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Основной задачей отдела системного администрирования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центрального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узла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связи и корпоративной сети передачи данных органов исполнительной власти Нижегородской области является обеспечение бесперебойной работы информационных систем министерства информационных технологий, связи и средств массовой информации Нижегородской области, а так же техническая поддержка пользователей персональных компьютеров, сети и периферийной техники министерства информационных технологий, связи и средств массовой информации Нижегородской области.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994122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КОНЦЕПТУАЛЬНАЯ МОДЕЛЬ</a:t>
            </a:r>
            <a:endParaRPr lang="ru-RU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000108"/>
            <a:ext cx="3929090" cy="480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994122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РАЗРАБОТКА ПРОГРАММНЫХ МОДУЛЕЙ</a:t>
            </a:r>
            <a:endParaRPr lang="ru-RU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785926"/>
            <a:ext cx="3320791" cy="225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3714752"/>
            <a:ext cx="2308225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994122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ПРОЕКТИРОВАНИЕ ИНТЕРФЕЙСА</a:t>
            </a:r>
            <a:endParaRPr lang="ru-RU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357298"/>
            <a:ext cx="3234813" cy="217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1857364"/>
            <a:ext cx="3211856" cy="179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3929066"/>
            <a:ext cx="4194159" cy="232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994122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ТЕСТИРОВАНИЕ</a:t>
            </a:r>
            <a:endParaRPr lang="ru-RU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357298"/>
            <a:ext cx="4095425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9301" y="1857365"/>
            <a:ext cx="379657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71612"/>
            <a:ext cx="8186766" cy="40433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риобретены практические профессиональные умения;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 первоначальный практический опыт;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Произведено практическое обучение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теоретической подготовкой;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Углублены первоначальный профессиональный опыт;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Развиты общие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профессиональные компетенции;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 готовность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самостоятельной трудовой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284</Words>
  <Application>Microsoft Office PowerPoint</Application>
  <PresentationFormat>Экран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ПМ.01 РАЗРАБОТКА ПРОГРАММНЫХ МОДУЛЕЙ ДЛЯ КОМПЬЮТЕРНЫХ</vt:lpstr>
      <vt:lpstr>ЦЕЛЬ И ЗАДАЧИ</vt:lpstr>
      <vt:lpstr>О КОМПАНИИ</vt:lpstr>
      <vt:lpstr>О КОМПАНИИ</vt:lpstr>
      <vt:lpstr>КОНЦЕПТУАЛЬНАЯ МОДЕЛЬ</vt:lpstr>
      <vt:lpstr>РАЗРАБОТКА ПРОГРАММНЫХ МОДУЛЕЙ</vt:lpstr>
      <vt:lpstr>ПРОЕКТИРОВАНИЕ ИНТЕРФЕЙСА</vt:lpstr>
      <vt:lpstr>ТЕСТИРОВАНИЕ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</dc:title>
  <dc:creator>Артемка Рученин</dc:creator>
  <cp:lastModifiedBy>Артемка Рученин</cp:lastModifiedBy>
  <cp:revision>28</cp:revision>
  <dcterms:created xsi:type="dcterms:W3CDTF">2022-03-20T20:26:17Z</dcterms:created>
  <dcterms:modified xsi:type="dcterms:W3CDTF">2022-04-16T10:35:51Z</dcterms:modified>
</cp:coreProperties>
</file>