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1" r:id="rId8"/>
    <p:sldId id="262" r:id="rId9"/>
    <p:sldId id="266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3648-1DAE-4DE4-8B6C-0F3123B82B5A}" type="datetimeFigureOut">
              <a:rPr lang="ru-RU" smtClean="0"/>
              <a:pPr/>
              <a:t>21.03.2022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8211-9743-4622-A7DD-537F7C0F131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ПМ.01 РАЗРАБОТКА МОДУЛЕЙ ПРОГРАММНОГО ОБЕСПЕЧЕНИЯ ДЛЯ КОМПЬЮТЕРНЫХ СИСТЕМ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34401" y="164114"/>
            <a:ext cx="8477567" cy="1326614"/>
            <a:chOff x="323529" y="108069"/>
            <a:chExt cx="8444509" cy="132661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9" y="108069"/>
              <a:ext cx="1395831" cy="1326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666" y="420627"/>
              <a:ext cx="680437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5857884" y="4786322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 </a:t>
            </a:r>
            <a:r>
              <a:rPr lang="ru-RU" dirty="0" err="1" smtClean="0"/>
              <a:t>Рученин</a:t>
            </a:r>
            <a:r>
              <a:rPr lang="ru-RU" dirty="0" smtClean="0"/>
              <a:t> А.А.</a:t>
            </a:r>
          </a:p>
          <a:p>
            <a:r>
              <a:rPr lang="ru-RU" dirty="0" smtClean="0"/>
              <a:t>группа 44П курс 4 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Авакян</a:t>
            </a:r>
            <a:r>
              <a:rPr lang="ru-RU" dirty="0" smtClean="0"/>
              <a:t> В.А.,</a:t>
            </a:r>
          </a:p>
          <a:p>
            <a:r>
              <a:rPr lang="ru-RU" dirty="0" err="1" smtClean="0"/>
              <a:t>Дергачёв</a:t>
            </a:r>
            <a:r>
              <a:rPr lang="ru-RU" dirty="0" smtClean="0"/>
              <a:t> Д.А.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Нижний Новгород</a:t>
            </a:r>
          </a:p>
          <a:p>
            <a:pPr algn="ctr"/>
            <a:r>
              <a:rPr lang="ru-RU" dirty="0" smtClean="0"/>
              <a:t>2022 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5257808" cy="4043377"/>
          </a:xfrm>
        </p:spPr>
        <p:txBody>
          <a:bodyPr>
            <a:normAutofit lnSpcReduction="10000"/>
          </a:bodyPr>
          <a:lstStyle/>
          <a:p>
            <a:pPr marL="0" algn="just">
              <a:lnSpc>
                <a:spcPct val="150000"/>
              </a:lnSpc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Выполняя цели учебной практики по разработке программного обеспечения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были выполнены следующие задачи дисциплины:</a:t>
            </a:r>
          </a:p>
          <a:p>
            <a:pPr marL="0" algn="just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Сформирован  и разработан алгоритм программных модулей</a:t>
            </a:r>
          </a:p>
          <a:p>
            <a:pPr marL="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Выполнено тестирование программных модулей.</a:t>
            </a:r>
          </a:p>
          <a:p>
            <a:pPr marL="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Разработаны модули программного обеспечения для мобильных платформ.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Akawa\OneDrive\Рабочий стол\94180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4000504"/>
            <a:ext cx="3000372" cy="3000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115196" cy="79690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ЦЕЛЬ И ЗАДАЧИ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08" y="1357298"/>
            <a:ext cx="6472254" cy="51435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Цель: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Целью практики является формирование профессиональных компетенций в области разработки, администрирования и защиты баз данных.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Формирование алгоритмов и разработка программных модулей в соответствии с техническим заданием.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Выполнение тестирования программных модулей.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модулей программного обеспечения для мобильных платформ.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Выполнение отладки программных модулей с использованием специализированных программных средств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kawa\OneDrive\Рабочий стол\29964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1836734" cy="1836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7186634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0298" y="4000504"/>
            <a:ext cx="6286544" cy="2428892"/>
          </a:xfrm>
        </p:spPr>
        <p:txBody>
          <a:bodyPr>
            <a:normAutofit/>
          </a:bodyPr>
          <a:lstStyle/>
          <a:p>
            <a:pPr marL="0" algn="ctr">
              <a:lnSpc>
                <a:spcPct val="150000"/>
              </a:lnSpc>
              <a:buNone/>
            </a:pPr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СОЗДАНИЕ БАЗЫ ДАННЫХ</a:t>
            </a:r>
          </a:p>
          <a:p>
            <a:pPr marL="0" algn="just">
              <a:lnSpc>
                <a:spcPct val="150000"/>
              </a:lnSpc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начальном этапе были предусмотрены данные, благодаря которым можно было воссоздать структуру. В итоге в системе получились 4 таблицы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1643050"/>
            <a:ext cx="52042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43504" y="1643050"/>
            <a:ext cx="3500462" cy="5715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ЗАПОЛНЕНИЕ БД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7186634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643314"/>
            <a:ext cx="4643438" cy="25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428736"/>
            <a:ext cx="2533650" cy="37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3"/>
            <a:ext cx="8229600" cy="2214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ПРОЕКТИРОВАНИЕ ИНТЕРФЕЙСА</a:t>
            </a:r>
          </a:p>
          <a:p>
            <a:pPr marL="0" algn="just">
              <a:lnSpc>
                <a:spcPct val="150000"/>
              </a:lnSpc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 проектировании интерфейса нужно было предусмотреть функционал для нескольких видов пользователей (лаборант и администратор). После входа в программу открывается новая форма «Пользователь». Данные на этой форме динамические  и меняются в зависимости от учетной записи.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7186634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00504"/>
            <a:ext cx="3214710" cy="230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3857628"/>
            <a:ext cx="3654793" cy="26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4552"/>
          </a:xfrm>
        </p:spPr>
        <p:txBody>
          <a:bodyPr>
            <a:noAutofit/>
          </a:bodyPr>
          <a:lstStyle/>
          <a:p>
            <a:pPr marL="0" algn="just">
              <a:lnSpc>
                <a:spcPct val="150000"/>
              </a:lnSpc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Формы «Результаты», «Сотрудники», «Пациенты», «Услуги» похожи между собой. На этих формах можно просматривать  записи из базы данных, добавлять, редактировать, удалять записи. На форме результаты предусмотрена возможность сгенерировать штрих-код. Некоторые формы работают по разному для каждой должности пользователя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7186634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РАЗРАБОТКА ПРОГРАММНЫХ МОДУЛЕЙ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786322"/>
            <a:ext cx="2543175" cy="183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4643446"/>
            <a:ext cx="2460610" cy="174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4286256"/>
            <a:ext cx="2928958" cy="174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042" y="274638"/>
            <a:ext cx="7043758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ТЕСТИРОВАНИЕ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85720" y="1357298"/>
          <a:ext cx="3751596" cy="5349240"/>
        </p:xfrm>
        <a:graphic>
          <a:graphicData uri="http://schemas.openxmlformats.org/drawingml/2006/table">
            <a:tbl>
              <a:tblPr/>
              <a:tblGrid>
                <a:gridCol w="1875602"/>
                <a:gridCol w="1875994"/>
              </a:tblGrid>
              <a:tr h="3386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Тестовый пример # 1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Тестовый пример пользовательского интерфейса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Приоритет тестирования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Высокий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Заголовок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Подтверждение входа на страницу авторизации с правильным логином и паролем.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Краткое изложение теста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Проверка работоспособности формы авторизации.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6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Этапы теста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1.Ввести логин.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 Ввести пароль.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3.Нажать кнопку «Войти»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4.Если пароль не правильный ввести капчу.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5. Повторить все предыдущие этапы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Тестовые данные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Из БД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Ожидаемый результат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Если введен правильный пароль – произойдет переход на форму пользователя. В другом случае придется ввести капчу.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Фактический результат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Совпадает с ожидаемым.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Статус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Удачный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Предварительное условие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Постусловие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Состояние программы после произведенных действии должно быть стабильным.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Примечания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429124" y="1714488"/>
          <a:ext cx="4287747" cy="4064003"/>
        </p:xfrm>
        <a:graphic>
          <a:graphicData uri="http://schemas.openxmlformats.org/drawingml/2006/table">
            <a:tbl>
              <a:tblPr/>
              <a:tblGrid>
                <a:gridCol w="2143649"/>
                <a:gridCol w="2144098"/>
              </a:tblGrid>
              <a:tr h="451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Тестовый пример # 3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Тестовый пример пользовательского интерфейса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Приоритет тестирования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Высокий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Заголовок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Удаление записей из таблицы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Краткое изложение теста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Проверить работу кнопку «удаления» записей из базы данных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Этапы теста</a:t>
                      </a:r>
                      <a:endParaRPr lang="ru-RU" sz="9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 Перейти на форму «Пациенты»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 Выбрать одну запись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3. Нажать кнопку «Удалить»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Тестовые данные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Ожидаемый результат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Исправная работа кнопки «Удалить» на всех формах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Фактический результат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Совпадает с ожидаемым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Статус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Удачный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Предварительное условие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Постусловие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Работа программы не должна прерываться после нажатия на кнопку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Примечания</a:t>
                      </a:r>
                      <a:endParaRPr lang="ru-RU" sz="9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Мобильное приложение в предметной области было как аналог настольного приложения для пациентов. Для мобильного приложения база данных была изменена, ради оптимизации данных. В ней получилось 2 таблицы: пользователи и результаты. Так же изменены роли: администратор и пользователь.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Администратор может редактировать данные, добавлять новые и удалять неактуальные записи.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Пользователь может только просматривать данные.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43042" y="274638"/>
            <a:ext cx="7043758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РАЗРАБОТКА МОБИЛЬНОГО ПРИЛОЖЕНИЯ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042" y="274638"/>
            <a:ext cx="7043758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РАЗРАБОТКА МОБИЛЬНОГО ПРИЛОЖЕНИЯ</a:t>
            </a:r>
            <a:endParaRPr lang="ru-RU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2961"/>
            <a:ext cx="1152127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786058"/>
            <a:ext cx="1915855" cy="329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571744"/>
            <a:ext cx="20383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2500306"/>
            <a:ext cx="20193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500306"/>
            <a:ext cx="20193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514</Words>
  <Application>Microsoft Office PowerPoint</Application>
  <PresentationFormat>Экран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ПМ.01 РАЗРАБОТКА МОДУЛЕЙ ПРОГРАММНОГО ОБЕСПЕЧЕНИЯ ДЛЯ КОМПЬЮТЕРНЫХ СИСТЕМ</vt:lpstr>
      <vt:lpstr>ЦЕЛЬ И ЗАДАЧИ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ТЕСТИРОВАНИЕ</vt:lpstr>
      <vt:lpstr>РАЗРАБОТКА МОБИЛЬНОГО ПРИЛОЖЕНИЯ</vt:lpstr>
      <vt:lpstr>РАЗРАБОТКА МОБИЛЬНОГО ПРИЛОЖЕНИЯ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</dc:title>
  <dc:creator>Артемка Рученин</dc:creator>
  <cp:lastModifiedBy>Артемка Рученин</cp:lastModifiedBy>
  <cp:revision>17</cp:revision>
  <dcterms:created xsi:type="dcterms:W3CDTF">2022-03-20T20:26:17Z</dcterms:created>
  <dcterms:modified xsi:type="dcterms:W3CDTF">2022-03-21T10:18:41Z</dcterms:modified>
</cp:coreProperties>
</file>