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24893-E891-4122-83BE-76D779C41BE6}" type="datetimeFigureOut">
              <a:rPr lang="fr-FR" smtClean="0"/>
              <a:t>24/02/2025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E849B-7539-4BCA-AB1E-00ADB12441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54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E849B-7539-4BCA-AB1E-00ADB12441A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28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5CC0-0C04-4575-9F3B-46E58D7F2629}" type="datetime1">
              <a:rPr lang="fr-FR" smtClean="0"/>
              <a:t>24/02/2025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9B0DC37-40E8-4ADE-9E38-9260BFE13D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18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0B0D-546E-4403-B721-A1BFD26C02EF}" type="datetime1">
              <a:rPr lang="fr-FR" smtClean="0"/>
              <a:t>24/02/2025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B0DC37-40E8-4ADE-9E38-9260BFE13D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2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E40D5-1495-427D-BEBF-832CF9E4FAD6}" type="datetime1">
              <a:rPr lang="fr-FR" smtClean="0"/>
              <a:t>24/02/2025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B0DC37-40E8-4ADE-9E38-9260BFE13DB1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254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A1E8-A0A0-4F46-9021-2EEB4563EB19}" type="datetime1">
              <a:rPr lang="fr-FR" smtClean="0"/>
              <a:t>24/02/2025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B0DC37-40E8-4ADE-9E38-9260BFE13D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481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5309-3F97-4BD1-9AF0-41569C3EB06D}" type="datetime1">
              <a:rPr lang="fr-FR" smtClean="0"/>
              <a:t>24/02/2025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B0DC37-40E8-4ADE-9E38-9260BFE13DB1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245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9AC4-34E1-4232-959D-4429B3EA196E}" type="datetime1">
              <a:rPr lang="fr-FR" smtClean="0"/>
              <a:t>24/02/2025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B0DC37-40E8-4ADE-9E38-9260BFE13D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275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6694-A58B-496A-AE52-6C79A87CD224}" type="datetime1">
              <a:rPr lang="fr-FR" smtClean="0"/>
              <a:t>24/02/2025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DC37-40E8-4ADE-9E38-9260BFE13D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2296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B235-BF00-48EF-8D18-0F362948165A}" type="datetime1">
              <a:rPr lang="fr-FR" smtClean="0"/>
              <a:t>24/02/2025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DC37-40E8-4ADE-9E38-9260BFE13D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5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A0F0-65F0-42C5-956D-456253AC581C}" type="datetime1">
              <a:rPr lang="fr-FR" smtClean="0"/>
              <a:t>24/02/2025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DC37-40E8-4ADE-9E38-9260BFE13D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53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B484-46C0-488E-BB6E-5A49C7545117}" type="datetime1">
              <a:rPr lang="fr-FR" smtClean="0"/>
              <a:t>24/02/2025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9B0DC37-40E8-4ADE-9E38-9260BFE13D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11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C3EA-97B7-47AF-B490-343AAFAEAC8E}" type="datetime1">
              <a:rPr lang="fr-FR" smtClean="0"/>
              <a:t>24/02/2025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B0DC37-40E8-4ADE-9E38-9260BFE13D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42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C26B-9AC1-41AD-945C-CAFA68117863}" type="datetime1">
              <a:rPr lang="fr-FR" smtClean="0"/>
              <a:t>24/02/2025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9B0DC37-40E8-4ADE-9E38-9260BFE13D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12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DDFF9-C7A0-4779-A741-2C666D2171B5}" type="datetime1">
              <a:rPr lang="fr-FR" smtClean="0"/>
              <a:t>24/02/2025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DC37-40E8-4ADE-9E38-9260BFE13D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39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1DDD-65A4-4B30-BA60-E1C3A354BCF7}" type="datetime1">
              <a:rPr lang="fr-FR" smtClean="0"/>
              <a:t>24/02/2025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DC37-40E8-4ADE-9E38-9260BFE13D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63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3DFF5-B567-4FC6-BA96-7385AD92619F}" type="datetime1">
              <a:rPr lang="fr-FR" smtClean="0"/>
              <a:t>24/02/2025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DC37-40E8-4ADE-9E38-9260BFE13D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02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43A4-F530-4674-AD74-3FFC271BE55F}" type="datetime1">
              <a:rPr lang="fr-FR" smtClean="0"/>
              <a:t>24/02/2025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9B0DC37-40E8-4ADE-9E38-9260BFE13D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35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1253E-3EB1-4121-B2FA-1FE1F45C1178}" type="datetime1">
              <a:rPr lang="fr-FR" smtClean="0"/>
              <a:t>24/02/2025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9B0DC37-40E8-4ADE-9E38-9260BFE13D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4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E597720-D34B-8288-F21B-ACE506D4D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366682"/>
            <a:ext cx="8915399" cy="2410699"/>
          </a:xfrm>
        </p:spPr>
        <p:txBody>
          <a:bodyPr>
            <a:normAutofit/>
          </a:bodyPr>
          <a:lstStyle/>
          <a:p>
            <a:r>
              <a:rPr lang="fr-FR" b="1" dirty="0"/>
              <a:t>PROSIT : </a:t>
            </a:r>
            <a:r>
              <a:rPr lang="fr-FR" b="1" dirty="0" smtClean="0"/>
              <a:t>{{titre}}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8CBBF046-3E08-3487-DC45-0C019A154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161692"/>
            <a:ext cx="8915399" cy="1126283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 smtClean="0"/>
              <a:t>{{grou</a:t>
            </a:r>
            <a:r>
              <a:rPr lang="en-US" sz="2400" b="1" dirty="0"/>
              <a:t>p</a:t>
            </a:r>
            <a:r>
              <a:rPr lang="en-US" sz="2400" b="1" dirty="0" smtClean="0"/>
              <a:t>}}</a:t>
            </a:r>
          </a:p>
          <a:p>
            <a:pPr algn="r"/>
            <a:r>
              <a:rPr lang="en-US" sz="2400" b="1" dirty="0" smtClean="0"/>
              <a:t>{{date}}</a:t>
            </a:r>
            <a:endParaRPr lang="fr-FR" sz="2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DC37-40E8-4ADE-9E38-9260BFE13DB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09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9A1A8C2-CE4C-9DE4-FF09-B167FE7B0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xmlns="" id="{AFD9F041-C423-8F2D-DD24-ED2B4BC9472E}"/>
              </a:ext>
            </a:extLst>
          </p:cNvPr>
          <p:cNvSpPr txBox="1">
            <a:spLocks/>
          </p:cNvSpPr>
          <p:nvPr/>
        </p:nvSpPr>
        <p:spPr>
          <a:xfrm>
            <a:off x="2039288" y="968613"/>
            <a:ext cx="8094953" cy="14974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sz="3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 D’ACTION</a:t>
            </a:r>
            <a:br>
              <a:rPr lang="fr-FR" sz="3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3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579976" y="6163517"/>
            <a:ext cx="7619999" cy="365125"/>
          </a:xfrm>
        </p:spPr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2576" y="815491"/>
            <a:ext cx="779767" cy="365125"/>
          </a:xfrm>
        </p:spPr>
        <p:txBody>
          <a:bodyPr/>
          <a:lstStyle/>
          <a:p>
            <a:fld id="{09B0DC37-40E8-4ADE-9E38-9260BFE13DB1}" type="slidenum">
              <a:rPr lang="fr-FR" smtClean="0"/>
              <a:t>10</a:t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2787891" y="1953645"/>
            <a:ext cx="9006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{{</a:t>
            </a:r>
            <a:r>
              <a:rPr lang="en-US" dirty="0" err="1"/>
              <a:t>plan_d_action</a:t>
            </a:r>
            <a:r>
              <a:rPr lang="en-US" dirty="0"/>
              <a:t>}}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094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9A1A8C2-CE4C-9DE4-FF09-B167FE7B0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xmlns="" id="{AFD9F041-C423-8F2D-DD24-ED2B4BC9472E}"/>
              </a:ext>
            </a:extLst>
          </p:cNvPr>
          <p:cNvSpPr txBox="1">
            <a:spLocks/>
          </p:cNvSpPr>
          <p:nvPr/>
        </p:nvSpPr>
        <p:spPr>
          <a:xfrm>
            <a:off x="2039288" y="968613"/>
            <a:ext cx="8094953" cy="14974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sz="3400" b="1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 DES MOTS CLES</a:t>
            </a:r>
            <a:r>
              <a:rPr lang="fr-FR" sz="3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sz="3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3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2579976" y="6163517"/>
            <a:ext cx="7619999" cy="365125"/>
          </a:xfrm>
        </p:spPr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522576" y="815491"/>
            <a:ext cx="779767" cy="365125"/>
          </a:xfrm>
        </p:spPr>
        <p:txBody>
          <a:bodyPr/>
          <a:lstStyle/>
          <a:p>
            <a:fld id="{09B0DC37-40E8-4ADE-9E38-9260BFE13DB1}" type="slidenum">
              <a:rPr lang="fr-FR" smtClean="0"/>
              <a:t>11</a:t>
            </a:fld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2787891" y="1953645"/>
            <a:ext cx="90069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{{</a:t>
            </a:r>
            <a:r>
              <a:rPr lang="en-US" dirty="0" err="1" smtClean="0"/>
              <a:t>mot_cles_definition</a:t>
            </a:r>
            <a:r>
              <a:rPr lang="en-US" dirty="0" smtClean="0"/>
              <a:t>}}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559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xmlns="" id="{70981F58-CA77-0069-1E69-F836E6492481}"/>
              </a:ext>
            </a:extLst>
          </p:cNvPr>
          <p:cNvSpPr txBox="1">
            <a:spLocks/>
          </p:cNvSpPr>
          <p:nvPr/>
        </p:nvSpPr>
        <p:spPr>
          <a:xfrm>
            <a:off x="2048523" y="887895"/>
            <a:ext cx="8094953" cy="14974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3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MEMBRES DE L’EQUIPE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DC37-40E8-4ADE-9E38-9260BFE13DB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82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xmlns="" id="{70981F58-CA77-0069-1E69-F836E6492481}"/>
              </a:ext>
            </a:extLst>
          </p:cNvPr>
          <p:cNvSpPr txBox="1">
            <a:spLocks/>
          </p:cNvSpPr>
          <p:nvPr/>
        </p:nvSpPr>
        <p:spPr>
          <a:xfrm>
            <a:off x="2048523" y="887895"/>
            <a:ext cx="8094953" cy="14974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sz="3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CONTEXTE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DC37-40E8-4ADE-9E38-9260BFE13DB1}" type="slidenum">
              <a:rPr lang="fr-FR" smtClean="0"/>
              <a:t>3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475345" y="2096655"/>
            <a:ext cx="9107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{{</a:t>
            </a:r>
            <a:r>
              <a:rPr lang="en-US" dirty="0" err="1" smtClean="0"/>
              <a:t>contexte</a:t>
            </a:r>
            <a:r>
              <a:rPr lang="en-US" dirty="0" smtClean="0"/>
              <a:t>}}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994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xmlns="" id="{83066BBD-8C20-7A25-F8EB-E83F57822A80}"/>
              </a:ext>
            </a:extLst>
          </p:cNvPr>
          <p:cNvSpPr txBox="1">
            <a:spLocks/>
          </p:cNvSpPr>
          <p:nvPr/>
        </p:nvSpPr>
        <p:spPr>
          <a:xfrm>
            <a:off x="2048524" y="940904"/>
            <a:ext cx="8094953" cy="14974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sz="3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BESOINS</a:t>
            </a:r>
            <a:r>
              <a:rPr lang="fr-FR" sz="3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sz="3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3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DC37-40E8-4ADE-9E38-9260BFE13DB1}" type="slidenum">
              <a:rPr lang="fr-FR" smtClean="0"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589212" y="1847273"/>
            <a:ext cx="8900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{{</a:t>
            </a:r>
            <a:r>
              <a:rPr lang="en-US" dirty="0" err="1" smtClean="0"/>
              <a:t>besoin</a:t>
            </a:r>
            <a:r>
              <a:rPr lang="en-US" dirty="0" smtClean="0"/>
              <a:t>}}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2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xmlns="" id="{63FF1DA4-144B-8B40-68D1-84FA63B0D004}"/>
              </a:ext>
            </a:extLst>
          </p:cNvPr>
          <p:cNvSpPr txBox="1">
            <a:spLocks/>
          </p:cNvSpPr>
          <p:nvPr/>
        </p:nvSpPr>
        <p:spPr>
          <a:xfrm>
            <a:off x="2048524" y="940904"/>
            <a:ext cx="8094953" cy="14974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sz="3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PROBLEMATIQUE</a:t>
            </a:r>
            <a:r>
              <a:rPr lang="fr-FR" sz="3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sz="3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3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DC37-40E8-4ADE-9E38-9260BFE13DB1}" type="slidenum">
              <a:rPr lang="fr-FR" smtClean="0"/>
              <a:t>5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724727" y="2068945"/>
            <a:ext cx="8968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{{</a:t>
            </a:r>
            <a:r>
              <a:rPr lang="en-US" dirty="0" err="1" smtClean="0"/>
              <a:t>problematique</a:t>
            </a:r>
            <a:r>
              <a:rPr lang="en-US" dirty="0" smtClean="0"/>
              <a:t>}}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001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xmlns="" id="{D2E2D272-56E7-BF91-1FE9-053375BF3EB0}"/>
              </a:ext>
            </a:extLst>
          </p:cNvPr>
          <p:cNvSpPr txBox="1">
            <a:spLocks/>
          </p:cNvSpPr>
          <p:nvPr/>
        </p:nvSpPr>
        <p:spPr>
          <a:xfrm>
            <a:off x="2048524" y="940904"/>
            <a:ext cx="8094953" cy="14974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sz="3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CONTRAINTES</a:t>
            </a:r>
            <a:r>
              <a:rPr lang="fr-FR" sz="3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sz="3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34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DC37-40E8-4ADE-9E38-9260BFE13DB1}" type="slidenum">
              <a:rPr lang="fr-FR" smtClean="0"/>
              <a:t>6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660073" y="178261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{{</a:t>
            </a:r>
            <a:r>
              <a:rPr lang="en-US" dirty="0" err="1" smtClean="0"/>
              <a:t>contrainte</a:t>
            </a:r>
            <a:r>
              <a:rPr lang="en-US" dirty="0" smtClean="0"/>
              <a:t>}}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952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xmlns="" id="{962FBB5F-1244-6892-A446-2C7BD8FE91D7}"/>
              </a:ext>
            </a:extLst>
          </p:cNvPr>
          <p:cNvSpPr txBox="1">
            <a:spLocks/>
          </p:cNvSpPr>
          <p:nvPr/>
        </p:nvSpPr>
        <p:spPr>
          <a:xfrm>
            <a:off x="2048524" y="940904"/>
            <a:ext cx="8094953" cy="14974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sz="3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GENERALITE</a:t>
            </a:r>
            <a:endParaRPr lang="fr-FR" sz="3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DC37-40E8-4ADE-9E38-9260BFE13DB1}" type="slidenum">
              <a:rPr lang="fr-FR" smtClean="0"/>
              <a:t>7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589212" y="1911927"/>
            <a:ext cx="9270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{{</a:t>
            </a:r>
            <a:r>
              <a:rPr lang="fr-FR" b="1" dirty="0" err="1" smtClean="0"/>
              <a:t>generalite</a:t>
            </a:r>
            <a:r>
              <a:rPr lang="fr-FR" b="1" dirty="0" smtClean="0"/>
              <a:t>}}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2961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xmlns="" id="{E7EECAEC-A0E9-089B-D21E-C9525DF7BCAF}"/>
              </a:ext>
            </a:extLst>
          </p:cNvPr>
          <p:cNvSpPr txBox="1">
            <a:spLocks/>
          </p:cNvSpPr>
          <p:nvPr/>
        </p:nvSpPr>
        <p:spPr>
          <a:xfrm>
            <a:off x="2048524" y="940904"/>
            <a:ext cx="8094953" cy="14974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sz="3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PISTES DE SOLUTION</a:t>
            </a:r>
            <a:br>
              <a:rPr lang="fr-FR" sz="3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3400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DC37-40E8-4ADE-9E38-9260BFE13DB1}" type="slidenum">
              <a:rPr lang="fr-FR" smtClean="0"/>
              <a:t>8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C8AA3FF9-0ADF-5943-4AFB-A55D8016BC98}"/>
              </a:ext>
            </a:extLst>
          </p:cNvPr>
          <p:cNvSpPr txBox="1"/>
          <p:nvPr/>
        </p:nvSpPr>
        <p:spPr>
          <a:xfrm>
            <a:off x="2350336" y="2062911"/>
            <a:ext cx="8671675" cy="685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tabLst>
                <a:tab pos="540385" algn="l"/>
              </a:tabLst>
            </a:pPr>
            <a:r>
              <a:rPr lang="fr-FR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Devons-nous</a:t>
            </a:r>
            <a:r>
              <a:rPr lang="fr-FR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lvl="0">
              <a:lnSpc>
                <a:spcPct val="107000"/>
              </a:lnSpc>
              <a:tabLst>
                <a:tab pos="540385" algn="l"/>
              </a:tabLst>
            </a:pPr>
            <a:r>
              <a:rPr lang="fr-CM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{{</a:t>
            </a:r>
            <a:r>
              <a:rPr lang="fr-CM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piste_de_solution</a:t>
            </a:r>
            <a:r>
              <a:rPr lang="fr-CM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}}</a:t>
            </a:r>
            <a:endParaRPr lang="fr-CM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2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171B147-8D30-3A97-4807-1D67D479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536" y="2109338"/>
            <a:ext cx="9970135" cy="2905539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tabLst>
                <a:tab pos="540385" algn="l"/>
              </a:tabLst>
            </a:pPr>
            <a:r>
              <a:rPr lang="fr-FR" sz="3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sz="3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xmlns="" id="{BDF12F3E-1C64-D79A-20F7-46B6CCE97ED2}"/>
              </a:ext>
            </a:extLst>
          </p:cNvPr>
          <p:cNvSpPr txBox="1">
            <a:spLocks/>
          </p:cNvSpPr>
          <p:nvPr/>
        </p:nvSpPr>
        <p:spPr>
          <a:xfrm>
            <a:off x="2114258" y="0"/>
            <a:ext cx="8094953" cy="14974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fr-FR" sz="3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 D’ACTION</a:t>
            </a:r>
            <a:br>
              <a:rPr lang="fr-FR" sz="3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fr-FR" sz="34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C8AA3FF9-0ADF-5943-4AFB-A55D8016BC98}"/>
              </a:ext>
            </a:extLst>
          </p:cNvPr>
          <p:cNvSpPr txBox="1"/>
          <p:nvPr/>
        </p:nvSpPr>
        <p:spPr>
          <a:xfrm>
            <a:off x="2479644" y="833608"/>
            <a:ext cx="9647701" cy="652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tabLst>
                <a:tab pos="540385" algn="l"/>
              </a:tabLst>
            </a:pPr>
            <a:r>
              <a:rPr lang="fr-FR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Définition des mots clés :</a:t>
            </a:r>
          </a:p>
          <a:p>
            <a:pPr lvl="0">
              <a:lnSpc>
                <a:spcPct val="107000"/>
              </a:lnSpc>
              <a:tabLst>
                <a:tab pos="540385" algn="l"/>
              </a:tabLst>
            </a:pPr>
            <a:r>
              <a:rPr lang="fr-CM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{{</a:t>
            </a:r>
            <a:r>
              <a:rPr lang="fr-CM" sz="1600" dirty="0" err="1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mot_cles</a:t>
            </a:r>
            <a:r>
              <a:rPr lang="fr-CM" sz="1600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}}</a:t>
            </a:r>
            <a:endParaRPr lang="fr-CM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0DC37-40E8-4ADE-9E38-9260BFE13DB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0530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Brin</Template>
  <TotalTime>70</TotalTime>
  <Words>87</Words>
  <Application>Microsoft Office PowerPoint</Application>
  <PresentationFormat>Grand écran</PresentationFormat>
  <Paragraphs>48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Brin</vt:lpstr>
      <vt:lpstr>PROSIT : {{titre}}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   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PROSIT RETOUR N°1 - ANNUAIRES ET ENVIRONNEMENTS HETEROGENES</dc:title>
  <dc:creator>Johanne Emmy Matchim Nziko</dc:creator>
  <cp:lastModifiedBy>Compte Microsoft</cp:lastModifiedBy>
  <cp:revision>26</cp:revision>
  <dcterms:created xsi:type="dcterms:W3CDTF">2023-09-27T00:44:08Z</dcterms:created>
  <dcterms:modified xsi:type="dcterms:W3CDTF">2025-02-24T11:33:11Z</dcterms:modified>
</cp:coreProperties>
</file>