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39" d="100"/>
          <a:sy n="39" d="100"/>
        </p:scale>
        <p:origin x="3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02E63008-4F9A-5835-B1B3-D1B2896154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E28B7C5F-B824-1F43-61BE-83AF68CB7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A6FAF6-BC7E-4C3D-9F38-E6343A2A77B3}" type="datetimeFigureOut">
              <a:rPr lang="x-none" smtClean="0"/>
              <a:t>24/02/2025</a:t>
            </a:fld>
            <a:endParaRPr lang="x-non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xmlns="" id="{D61DC658-DB86-1E31-C731-ADDA2101A8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5303C5C4-DE40-8935-FAAA-3FB4988AE2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7D10FD-F255-437A-BEC5-6FB52551997F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0732342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9894A-44D0-4B97-8891-857E4EA8978F}" type="datetimeFigureOut">
              <a:rPr lang="x-none" smtClean="0"/>
              <a:t>24/02/2025</a:t>
            </a:fld>
            <a:endParaRPr lang="x-non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x-non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47C9-C5FA-4CB3-87FA-DAA26F0802AF}" type="slidenum">
              <a:rPr lang="x-none" smtClean="0"/>
              <a:t>‹N°›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29590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F61D-E16E-4845-9A4F-0087F7A1F823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2D05-37DC-46A9-8B5C-C9BC871B32C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7DE19-129A-453E-A1B1-92E53B56C5B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65828-783C-4989-9D46-215B33DB9CCA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A4038-0009-468E-BAE8-32C9E81DE0F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5C52A-35D6-433E-B658-D99767E7640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E12A3-1592-4E8F-A842-4297BDEA549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2DBCC-722D-4938-AFE5-8EB2707D995C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3EA3-039C-491E-A1A5-4014B36E6AD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50324-6E9A-4AE7-8AE7-3D3950D7D4B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BD330-9043-42E6-9E57-903F07F37FCC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C1B01-2674-419D-9F85-B3B75838363A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E408F-D2C9-4307-A55C-67DAE4B81DF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B830-2215-4F73-8712-BB9610A7C8B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A94DB-76CB-4F4A-BFB1-BE63C5BC4259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37EA3-7CDE-46B3-B0E5-91515150F2DC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1146-048C-4D3C-A881-B927176B9BF4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246D7129-C9C4-CC4F-3B94-C482D2527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8480" y="1740748"/>
            <a:ext cx="9163937" cy="2103503"/>
          </a:xfrm>
        </p:spPr>
        <p:txBody>
          <a:bodyPr/>
          <a:lstStyle/>
          <a:p>
            <a:pPr algn="ctr"/>
            <a:r>
              <a:rPr lang="fr-FR" sz="4800" dirty="0"/>
              <a:t>PROSIT </a:t>
            </a:r>
            <a:r>
              <a:rPr lang="fr-FR" sz="4800" dirty="0" smtClean="0"/>
              <a:t>RETOUR : </a:t>
            </a:r>
            <a:r>
              <a:rPr lang="fr-FR" sz="4800" b="1" dirty="0"/>
              <a:t>{{titre}}</a:t>
            </a:r>
            <a:endParaRPr lang="x-none"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9DE5FB56-5FC8-2079-A432-4EE1E7A7D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5534" y="4143966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{{group}}</a:t>
            </a:r>
            <a:endParaRPr lang="fr-FR" sz="2400" dirty="0"/>
          </a:p>
          <a:p>
            <a:pPr algn="ctr"/>
            <a:r>
              <a:rPr lang="en-US" sz="2400" dirty="0" smtClean="0"/>
              <a:t>{{date}}</a:t>
            </a:r>
            <a:endParaRPr lang="x-none" sz="2400" dirty="0"/>
          </a:p>
        </p:txBody>
      </p:sp>
    </p:spTree>
    <p:extLst>
      <p:ext uri="{BB962C8B-B14F-4D97-AF65-F5344CB8AC3E}">
        <p14:creationId xmlns:p14="http://schemas.microsoft.com/office/powerpoint/2010/main" val="58838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2066A2-C597-51E0-A5CA-ADB5B90A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7440"/>
            <a:ext cx="8596668" cy="82296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fr-FR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DES MOTS </a:t>
            </a:r>
            <a:r>
              <a:rPr lang="fr-FR" b="1" kern="1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FCDDF2D-23BB-5B04-311C-E99A3E1C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en-US" sz="2400" dirty="0"/>
              <a:t>{{</a:t>
            </a:r>
            <a:r>
              <a:rPr lang="en-US" sz="2400" dirty="0" err="1"/>
              <a:t>mot_cles_definition</a:t>
            </a:r>
            <a:r>
              <a:rPr lang="en-US" sz="2400" dirty="0"/>
              <a:t>}}</a:t>
            </a:r>
            <a:endParaRPr lang="fr-FR" sz="2400" dirty="0"/>
          </a:p>
          <a:p>
            <a:pPr marL="0" lv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endParaRPr 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01E2E57-72A2-D263-C854-2F14388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8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FA79AB-DCA8-4D8B-6424-A7D64E78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939800"/>
            <a:ext cx="8596668" cy="990600"/>
          </a:xfrm>
        </p:spPr>
        <p:txBody>
          <a:bodyPr/>
          <a:lstStyle/>
          <a:p>
            <a:pPr algn="ctr"/>
            <a:r>
              <a:rPr lang="fr-FR" dirty="0"/>
              <a:t>CONTEXTE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F2666A4-1EC5-F16F-6E07-9F010CA25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0360780" cy="3880773"/>
          </a:xfrm>
        </p:spPr>
        <p:txBody>
          <a:bodyPr>
            <a:normAutofit/>
          </a:bodyPr>
          <a:lstStyle/>
          <a:p>
            <a:r>
              <a:rPr lang="en-US" sz="2000" dirty="0"/>
              <a:t>{{</a:t>
            </a:r>
            <a:r>
              <a:rPr lang="en-US" sz="2000" dirty="0" err="1"/>
              <a:t>contexte</a:t>
            </a:r>
            <a:r>
              <a:rPr lang="en-US" sz="2000" dirty="0"/>
              <a:t>}}</a:t>
            </a:r>
            <a:endParaRPr lang="fr-FR" sz="20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3964013-BD3D-D762-CB30-F7D3874A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0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980F327-5136-D3FD-97A7-CEB0F31BE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6640"/>
            <a:ext cx="8596668" cy="873759"/>
          </a:xfrm>
        </p:spPr>
        <p:txBody>
          <a:bodyPr/>
          <a:lstStyle/>
          <a:p>
            <a:pPr algn="ctr"/>
            <a:r>
              <a:rPr lang="fr-FR" dirty="0"/>
              <a:t>BESOINS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ECE99F6-BE6B-564D-98E5-517A2BFFD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/>
              <a:t>{{</a:t>
            </a:r>
            <a:r>
              <a:rPr lang="en-US" dirty="0" err="1"/>
              <a:t>besoin</a:t>
            </a:r>
            <a:r>
              <a:rPr lang="en-US" dirty="0"/>
              <a:t>}}</a:t>
            </a:r>
            <a:endParaRPr lang="fr-FR" dirty="0"/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fr-F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269DDE10-F5BD-156A-8449-25444C4E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2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6975DE2-AE65-8E75-194A-3BCC158B5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87120"/>
            <a:ext cx="8596668" cy="843280"/>
          </a:xfrm>
        </p:spPr>
        <p:txBody>
          <a:bodyPr/>
          <a:lstStyle/>
          <a:p>
            <a:pPr algn="ctr"/>
            <a:r>
              <a:rPr lang="fr-FR" dirty="0"/>
              <a:t>CONTRAINTES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C8D10CF-505D-461C-5E49-4B3B7F0C4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{{</a:t>
            </a:r>
            <a:r>
              <a:rPr lang="en-US" dirty="0" err="1"/>
              <a:t>contrainte</a:t>
            </a:r>
            <a:r>
              <a:rPr lang="en-US" dirty="0"/>
              <a:t>}}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ABA9B241-2E62-470F-7F48-1B2379F86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0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7A0ADC-DEF4-C3E0-2B11-FE9BF3FC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0666"/>
            <a:ext cx="8596668" cy="829733"/>
          </a:xfrm>
        </p:spPr>
        <p:txBody>
          <a:bodyPr/>
          <a:lstStyle/>
          <a:p>
            <a:pPr algn="ctr"/>
            <a:r>
              <a:rPr lang="fr-FR" dirty="0"/>
              <a:t>PROBLEMATIQUE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7D64C7A8-F69A-8AE4-C16B-A8EF8509A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{{</a:t>
            </a:r>
            <a:r>
              <a:rPr lang="en-US" sz="2400" dirty="0" err="1"/>
              <a:t>problematique</a:t>
            </a:r>
            <a:r>
              <a:rPr lang="en-US" sz="2400" dirty="0"/>
              <a:t>}}</a:t>
            </a:r>
            <a:endParaRPr lang="fr-FR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86CB57A-E959-D716-E7F6-CBB5B813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33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88827F3-668D-4F6D-E46B-B13A47E8F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26160"/>
            <a:ext cx="8596668" cy="904240"/>
          </a:xfrm>
        </p:spPr>
        <p:txBody>
          <a:bodyPr/>
          <a:lstStyle/>
          <a:p>
            <a:pPr algn="ctr"/>
            <a:r>
              <a:rPr lang="fr-FR" dirty="0"/>
              <a:t>GENERALITES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380062BC-CAD9-C59E-A49F-85BA557C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863" y="234315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{{</a:t>
            </a:r>
            <a:r>
              <a:rPr lang="fr-FR" sz="2400" b="1" dirty="0" err="1"/>
              <a:t>generalite</a:t>
            </a:r>
            <a:r>
              <a:rPr lang="fr-FR" sz="2400" b="1" dirty="0"/>
              <a:t>}}</a:t>
            </a:r>
            <a:endParaRPr lang="fr-FR" sz="2400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60A0D4B7-D32A-73FF-4BBD-749FC7AD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88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E0F0BF-FFA9-261A-C4B9-7CAE4FE5D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56640"/>
            <a:ext cx="8596668" cy="873760"/>
          </a:xfrm>
        </p:spPr>
        <p:txBody>
          <a:bodyPr/>
          <a:lstStyle/>
          <a:p>
            <a:pPr algn="ctr"/>
            <a:r>
              <a:rPr lang="fr-FR" dirty="0"/>
              <a:t>PISTES DE SOLUTIONS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A2FBD2E0-AB80-B192-1393-ABB460760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FR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Devons-nous :</a:t>
            </a:r>
          </a:p>
          <a:p>
            <a:pPr marL="0" indent="0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fr-CM" dirty="0">
                <a:ea typeface="Calibri" panose="020F0502020204030204" pitchFamily="34" charset="0"/>
                <a:cs typeface="Times New Roman" panose="02020603050405020304" pitchFamily="18" charset="0"/>
              </a:rPr>
              <a:t>{{</a:t>
            </a:r>
            <a:r>
              <a:rPr lang="fr-CM" dirty="0" err="1">
                <a:ea typeface="Calibri" panose="020F0502020204030204" pitchFamily="34" charset="0"/>
                <a:cs typeface="Times New Roman" panose="02020603050405020304" pitchFamily="18" charset="0"/>
              </a:rPr>
              <a:t>piste_de_solution</a:t>
            </a:r>
            <a:r>
              <a:rPr lang="fr-CM" dirty="0"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</a:p>
          <a:p>
            <a:pPr marL="0" lvl="0" indent="0">
              <a:lnSpc>
                <a:spcPct val="107000"/>
              </a:lnSpc>
              <a:buNone/>
              <a:tabLst>
                <a:tab pos="540385" algn="l"/>
              </a:tabLst>
            </a:pPr>
            <a:endParaRPr lang="x-none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454A26C-8727-C4E6-07E4-E85B3C54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890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2066A2-C597-51E0-A5CA-ADB5B90A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7440"/>
            <a:ext cx="8596668" cy="822960"/>
          </a:xfrm>
        </p:spPr>
        <p:txBody>
          <a:bodyPr/>
          <a:lstStyle/>
          <a:p>
            <a:pPr algn="ctr"/>
            <a:r>
              <a:rPr lang="fr-FR" dirty="0"/>
              <a:t>PLAN D’ACTION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FCDDF2D-23BB-5B04-311C-E99A3E1C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en-US" sz="2400" dirty="0"/>
              <a:t>{{</a:t>
            </a:r>
            <a:r>
              <a:rPr lang="en-US" sz="2400" dirty="0" err="1"/>
              <a:t>plan_d_action</a:t>
            </a:r>
            <a:r>
              <a:rPr lang="en-US" sz="2400" dirty="0"/>
              <a:t>}}</a:t>
            </a:r>
            <a:endParaRPr lang="fr-FR" sz="2400" dirty="0"/>
          </a:p>
          <a:p>
            <a:pPr marL="0" lv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endParaRPr 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01E2E57-72A2-D263-C854-2F14388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22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A2066A2-C597-51E0-A5CA-ADB5B90A3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07440"/>
            <a:ext cx="8596668" cy="822960"/>
          </a:xfrm>
        </p:spPr>
        <p:txBody>
          <a:bodyPr/>
          <a:lstStyle/>
          <a:p>
            <a:pPr algn="ctr"/>
            <a:r>
              <a:rPr lang="fr-FR" dirty="0"/>
              <a:t>PLAN D’ACTION</a:t>
            </a:r>
            <a:endParaRPr lang="x-non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FCDDF2D-23BB-5B04-311C-E99A3E1C2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Ø"/>
              <a:tabLst>
                <a:tab pos="540385" algn="l"/>
              </a:tabLst>
            </a:pPr>
            <a:r>
              <a:rPr lang="fr-FR" sz="2400" dirty="0">
                <a:latin typeface="Calibri" panose="020F0502020204030204" pitchFamily="34" charset="0"/>
                <a:cs typeface="Times New Roman" panose="02020603050405020304" pitchFamily="18" charset="0"/>
              </a:rPr>
              <a:t>Définir les mots clés</a:t>
            </a:r>
            <a:r>
              <a:rPr lang="fr-FR" sz="2400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r>
              <a:rPr lang="fr-CM" sz="2400" dirty="0">
                <a:ea typeface="Calibri" panose="020F0502020204030204" pitchFamily="34" charset="0"/>
                <a:cs typeface="Times New Roman" panose="02020603050405020304" pitchFamily="18" charset="0"/>
              </a:rPr>
              <a:t>{{</a:t>
            </a:r>
            <a:r>
              <a:rPr lang="fr-CM" sz="2400" dirty="0" err="1">
                <a:ea typeface="Calibri" panose="020F0502020204030204" pitchFamily="34" charset="0"/>
                <a:cs typeface="Times New Roman" panose="02020603050405020304" pitchFamily="18" charset="0"/>
              </a:rPr>
              <a:t>mot_cles</a:t>
            </a:r>
            <a:r>
              <a:rPr lang="fr-CM" sz="2400" dirty="0">
                <a:ea typeface="Calibri" panose="020F0502020204030204" pitchFamily="34" charset="0"/>
                <a:cs typeface="Times New Roman" panose="02020603050405020304" pitchFamily="18" charset="0"/>
              </a:rPr>
              <a:t>}}</a:t>
            </a:r>
          </a:p>
          <a:p>
            <a:pPr marL="0" lvl="0" indent="0" algn="just">
              <a:lnSpc>
                <a:spcPct val="107000"/>
              </a:lnSpc>
              <a:buNone/>
              <a:tabLst>
                <a:tab pos="540385" algn="l"/>
              </a:tabLst>
            </a:pPr>
            <a:endParaRPr lang="fr-FR" sz="24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xmlns="" id="{B01E2E57-72A2-D263-C854-2F1438891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026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66</Words>
  <Application>Microsoft Office PowerPoint</Application>
  <PresentationFormat>Grand écran</PresentationFormat>
  <Paragraphs>32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Facette</vt:lpstr>
      <vt:lpstr>PROSIT RETOUR : {{titre}}</vt:lpstr>
      <vt:lpstr>CONTEXTE</vt:lpstr>
      <vt:lpstr>BESOINS</vt:lpstr>
      <vt:lpstr>CONTRAINTES</vt:lpstr>
      <vt:lpstr>PROBLEMATIQUE</vt:lpstr>
      <vt:lpstr>GENERALITES</vt:lpstr>
      <vt:lpstr>PISTES DE SOLUTIONS</vt:lpstr>
      <vt:lpstr>PLAN D’ACTION</vt:lpstr>
      <vt:lpstr>PLAN D’ACTION</vt:lpstr>
      <vt:lpstr>DEFINITION DES MOTS CLES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PROSIT RETOUR 2 : Management de risques</dc:title>
  <dc:creator>Yvan Christo Gnitedem Zapdji</dc:creator>
  <cp:lastModifiedBy>Compte Microsoft</cp:lastModifiedBy>
  <cp:revision>10</cp:revision>
  <dcterms:created xsi:type="dcterms:W3CDTF">2025-02-03T04:35:55Z</dcterms:created>
  <dcterms:modified xsi:type="dcterms:W3CDTF">2025-02-24T11:09:14Z</dcterms:modified>
</cp:coreProperties>
</file>