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89" r:id="rId4"/>
    <p:sldId id="290" r:id="rId5"/>
    <p:sldId id="291" r:id="rId6"/>
    <p:sldId id="292" r:id="rId7"/>
    <p:sldId id="300" r:id="rId8"/>
    <p:sldId id="299" r:id="rId9"/>
    <p:sldId id="301" r:id="rId10"/>
    <p:sldId id="276" r:id="rId11"/>
    <p:sldId id="298" r:id="rId12"/>
    <p:sldId id="303" r:id="rId13"/>
    <p:sldId id="302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79559" autoAdjust="0"/>
  </p:normalViewPr>
  <p:slideViewPr>
    <p:cSldViewPr>
      <p:cViewPr varScale="1">
        <p:scale>
          <a:sx n="69" d="100"/>
          <a:sy n="69" d="100"/>
        </p:scale>
        <p:origin x="448" y="4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6B362F-EEAF-4BA4-9F5C-F7D573AD30CB}" type="datetime1">
              <a:rPr lang="fr-FR" smtClean="0"/>
              <a:pPr algn="r" rtl="0"/>
              <a:t>24/02/2025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AA8DE6A-9E7E-4C9F-B8BB-D9FE153B75BB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7FB667E1-E601-4AAF-B95C-B25720D70A60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71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FB667E1-E601-4AAF-B95C-B25720D70A60}" type="slidenum">
              <a:rPr lang="fr-FR" smtClean="0"/>
              <a:pPr algn="r"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Peut nécessiter plusieurs diapositives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FB667E1-E601-4AAF-B95C-B25720D70A60}" type="slidenum">
              <a:rPr lang="fr-FR" smtClean="0"/>
              <a:pPr algn="r"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8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25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FB667E1-E601-4AAF-B95C-B25720D70A60}" type="slidenum">
              <a:rPr lang="fr-FR" smtClean="0"/>
              <a:pPr algn="r"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FB667E1-E601-4AAF-B95C-B25720D70A60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74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 8" descr="Soleil levant derrière des collines vert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 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 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de remplacement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B4FC8013-3D18-416D-B883-975F897F7A3E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43745F-CF6B-47A8-A122-3DB01DA498F3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7A0273-A5F3-4FF9-9BEF-900324B86100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61B0B-8BD2-470A-BD7E-F3EC06346A28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7D144A-E188-497B-AEF9-2BB3906BBF15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 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92C2F2-B2FE-427F-8C67-B2D57936B3A5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 de remplace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6E2D7E69-190B-4FFD-A51C-B9B1E64FC407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363BEC-251E-4C0B-90B2-DC82991A151A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A0ECE5F2-81AA-4605-B028-6FBA391056AF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7D362C-637B-40A3-972D-5EB6EBE7C221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550069-B028-42CB-A4CF-B60EEA15E3AF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FD3D2EFC-44ED-4752-BB22-6EC7A0E62852}" type="datetime1">
              <a:rPr lang="fr-FR" smtClean="0"/>
              <a:pPr algn="r"/>
              <a:t>24/02/2025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CC7A5E-FFEC-4121-BBE6-EABDE172A7DD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 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  <a:p>
            <a:pPr lvl="5" rtl="0"/>
            <a:r>
              <a:rPr lang="fr-FR" dirty="0"/>
              <a:t>Sixième</a:t>
            </a:r>
          </a:p>
          <a:p>
            <a:pPr lvl="6" rtl="0"/>
            <a:r>
              <a:rPr lang="fr-FR" dirty="0"/>
              <a:t>Septième</a:t>
            </a:r>
          </a:p>
          <a:p>
            <a:pPr lvl="7" rtl="0"/>
            <a:r>
              <a:rPr lang="fr-FR" dirty="0"/>
              <a:t>Huitième</a:t>
            </a:r>
          </a:p>
          <a:p>
            <a:pPr lvl="8" rtl="0"/>
            <a:r>
              <a:rPr lang="fr-FR" dirty="0"/>
              <a:t>Neuvième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7B07091E-9E8C-44BD-A59D-0A2BC6B08F66}" type="datetime1">
              <a:rPr lang="fr-FR" smtClean="0"/>
              <a:pPr/>
              <a:t>24/02/2025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algn="r"/>
            <a:fld id="{CA8D9AD5-F248-4919-864A-CFD76CC027D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911424" y="4989073"/>
            <a:ext cx="9768992" cy="1143000"/>
          </a:xfrm>
        </p:spPr>
        <p:txBody>
          <a:bodyPr rtlCol="0">
            <a:normAutofit/>
          </a:bodyPr>
          <a:lstStyle/>
          <a:p>
            <a:r>
              <a:rPr lang="fr-FR" b="1" dirty="0"/>
              <a:t>Prosit retour: {{titre}}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536414" y="6165304"/>
            <a:ext cx="9144002" cy="437728"/>
          </a:xfrm>
        </p:spPr>
        <p:txBody>
          <a:bodyPr rtlCol="0"/>
          <a:lstStyle/>
          <a:p>
            <a:r>
              <a:rPr lang="fr-FR" b="1" dirty="0" smtClean="0"/>
              <a:t>{{group}}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449132" y="332656"/>
            <a:ext cx="9509760" cy="801400"/>
          </a:xfrm>
        </p:spPr>
        <p:txBody>
          <a:bodyPr rtlCol="0">
            <a:normAutofit/>
          </a:bodyPr>
          <a:lstStyle/>
          <a:p>
            <a:pPr rtl="0"/>
            <a:r>
              <a:rPr lang="fr-FR" sz="4000" b="1" dirty="0">
                <a:latin typeface="Century Gothic" panose="020B0502020202020204" pitchFamily="34" charset="0"/>
              </a:rPr>
              <a:t>IV.    PISTES DES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Devons-nous :</a:t>
            </a:r>
          </a:p>
          <a:p>
            <a:pPr marL="0" indent="0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fr-CM" dirty="0"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dirty="0" err="1">
                <a:ea typeface="Calibri" panose="020F0502020204030204" pitchFamily="34" charset="0"/>
                <a:cs typeface="Times New Roman" panose="02020603050405020304" pitchFamily="18" charset="0"/>
              </a:rPr>
              <a:t>piste_de_solution</a:t>
            </a:r>
            <a:r>
              <a:rPr lang="fr-CM" dirty="0"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</a:p>
          <a:p>
            <a:pPr marL="0" lvl="0" indent="0">
              <a:lnSpc>
                <a:spcPct val="107000"/>
              </a:lnSpc>
              <a:buNone/>
              <a:tabLst>
                <a:tab pos="540385" algn="l"/>
              </a:tabLst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566432" y="476672"/>
            <a:ext cx="7059136" cy="1233424"/>
          </a:xfrm>
        </p:spPr>
        <p:txBody>
          <a:bodyPr rtlCol="0">
            <a:normAutofit/>
          </a:bodyPr>
          <a:lstStyle/>
          <a:p>
            <a:pPr rtl="0"/>
            <a:r>
              <a:rPr lang="fr-FR" sz="4000" b="1" dirty="0">
                <a:latin typeface="Century Gothic" panose="020B0502020202020204" pitchFamily="34" charset="0"/>
              </a:rPr>
              <a:t>V.    PLAN D’ACTIONS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en-US" dirty="0"/>
              <a:t>{{</a:t>
            </a:r>
            <a:r>
              <a:rPr lang="en-US" dirty="0" err="1"/>
              <a:t>plan_d_action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83432" y="476672"/>
            <a:ext cx="9867448" cy="1233424"/>
          </a:xfrm>
        </p:spPr>
        <p:txBody>
          <a:bodyPr rtlCol="0">
            <a:normAutofit/>
          </a:bodyPr>
          <a:lstStyle/>
          <a:p>
            <a:r>
              <a:rPr lang="fr-FR" sz="4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</a:t>
            </a:r>
            <a:r>
              <a:rPr lang="fr-FR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 MOTS </a:t>
            </a:r>
            <a:r>
              <a:rPr lang="fr-FR" sz="4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CLES</a:t>
            </a:r>
            <a:endParaRPr lang="fr-FR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en-US" sz="1800" dirty="0"/>
              <a:t>{{</a:t>
            </a:r>
            <a:r>
              <a:rPr lang="en-US" sz="1800" dirty="0" err="1"/>
              <a:t>mot_cles_definition</a:t>
            </a:r>
            <a:r>
              <a:rPr lang="en-US" sz="1800" dirty="0" smtClean="0"/>
              <a:t>}}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390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440" y="980728"/>
            <a:ext cx="9509760" cy="3393664"/>
          </a:xfrm>
        </p:spPr>
        <p:txBody>
          <a:bodyPr>
            <a:noAutofit/>
          </a:bodyPr>
          <a:lstStyle/>
          <a:p>
            <a:r>
              <a:rPr lang="fr-FR" sz="19900" dirty="0">
                <a:latin typeface="Century Gothic" panose="020B0502020202020204" pitchFamily="34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867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51784" y="26064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MEMBRES DU GROUPE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38856" cy="1233424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latin typeface="Century Gothic" panose="020B0502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</a:pPr>
            <a:r>
              <a:rPr lang="fr-FR" sz="2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PRISE DE CONNAISSANCES</a:t>
            </a:r>
            <a:endParaRPr lang="fr-FR" sz="2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</a:pPr>
            <a:r>
              <a:rPr lang="fr-FR" sz="2400" b="1" dirty="0">
                <a:latin typeface="Century Gothic" panose="020B0502020202020204" pitchFamily="34" charset="0"/>
              </a:rPr>
              <a:t>ANALYSE DES BESOINS </a:t>
            </a:r>
            <a:endParaRPr lang="fr-FR" sz="2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</a:pPr>
            <a:r>
              <a:rPr lang="fr-FR" sz="2400" b="1" dirty="0">
                <a:latin typeface="Century Gothic" panose="020B0502020202020204" pitchFamily="34" charset="0"/>
              </a:rPr>
              <a:t>GENERALISATION</a:t>
            </a:r>
            <a:endParaRPr lang="fr-FR" sz="2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</a:pPr>
            <a:r>
              <a:rPr lang="fr-FR" sz="2400" b="1" dirty="0">
                <a:latin typeface="Century Gothic" panose="020B0502020202020204" pitchFamily="34" charset="0"/>
              </a:rPr>
              <a:t>PISTES DE SOLUTIONS </a:t>
            </a:r>
            <a:endParaRPr lang="fr-FR" sz="2400" dirty="0">
              <a:latin typeface="Century Gothic" panose="020B0502020202020204" pitchFamily="34" charset="0"/>
            </a:endParaRPr>
          </a:p>
          <a:p>
            <a:pPr lvl="0"/>
            <a:r>
              <a:rPr lang="fr-FR" sz="2400" b="1" dirty="0">
                <a:latin typeface="Century Gothic" panose="020B0502020202020204" pitchFamily="34" charset="0"/>
              </a:rPr>
              <a:t>PLAN D’ACTIONS 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99456" y="188640"/>
            <a:ext cx="9509760" cy="729392"/>
          </a:xfrm>
        </p:spPr>
        <p:txBody>
          <a:bodyPr rtlCol="0"/>
          <a:lstStyle/>
          <a:p>
            <a:pPr marL="571500" lvl="0" indent="-571500">
              <a:buFont typeface="+mj-lt"/>
              <a:buAutoNum type="romanUcPeriod"/>
            </a:pPr>
            <a:r>
              <a:rPr lang="fr-FR" b="1" dirty="0"/>
              <a:t>CLARIFICATION DE LA SITUATION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9641" y="1196752"/>
            <a:ext cx="9509760" cy="4896544"/>
          </a:xfrm>
        </p:spPr>
        <p:txBody>
          <a:bodyPr rtlCol="0">
            <a:norm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fr-FR" sz="4500" b="1" dirty="0">
                <a:latin typeface="Century Gothic" panose="020B0502020202020204" pitchFamily="34" charset="0"/>
              </a:rPr>
              <a:t>Mots – clés </a:t>
            </a:r>
          </a:p>
          <a:p>
            <a:pPr marL="45720" indent="0">
              <a:buNone/>
            </a:pPr>
            <a:r>
              <a:rPr lang="fr-CM" sz="3200" dirty="0"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mot_cles</a:t>
            </a:r>
            <a:r>
              <a:rPr lang="fr-CM" sz="3200" dirty="0"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</a:p>
          <a:p>
            <a:pPr marL="45720" lvl="0" indent="0">
              <a:buNone/>
            </a:pPr>
            <a:endParaRPr lang="fr-FR" sz="3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45416"/>
          </a:xfrm>
        </p:spPr>
        <p:txBody>
          <a:bodyPr rtlCol="0">
            <a:normAutofit/>
          </a:bodyPr>
          <a:lstStyle/>
          <a:p>
            <a:pPr rtl="0"/>
            <a:r>
              <a:rPr lang="fr-FR" sz="4000" b="1" dirty="0">
                <a:latin typeface="Century Gothic" panose="020B0502020202020204" pitchFamily="34" charset="0"/>
              </a:rPr>
              <a:t>2.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1424" y="1628800"/>
            <a:ext cx="9509760" cy="4127627"/>
          </a:xfrm>
        </p:spPr>
        <p:txBody>
          <a:bodyPr rtlCol="0">
            <a:normAutofit/>
          </a:bodyPr>
          <a:lstStyle/>
          <a:p>
            <a:r>
              <a:rPr lang="en-US" sz="3200" dirty="0"/>
              <a:t>{{</a:t>
            </a:r>
            <a:r>
              <a:rPr lang="en-US" sz="3200" dirty="0" err="1"/>
              <a:t>contexte</a:t>
            </a:r>
            <a:r>
              <a:rPr lang="en-US" sz="3200" dirty="0"/>
              <a:t>}}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1120" y="260648"/>
            <a:ext cx="9509760" cy="945416"/>
          </a:xfrm>
        </p:spPr>
        <p:txBody>
          <a:bodyPr rtlCol="0">
            <a:normAutofit/>
          </a:bodyPr>
          <a:lstStyle/>
          <a:p>
            <a:pPr lvl="0"/>
            <a:r>
              <a:rPr lang="fr-FR" sz="3600" b="1" dirty="0">
                <a:latin typeface="Century Gothic" panose="020B0502020202020204" pitchFamily="34" charset="0"/>
              </a:rPr>
              <a:t>II.  </a:t>
            </a:r>
            <a:r>
              <a:rPr lang="fr-FR" sz="4400" b="1" dirty="0">
                <a:latin typeface="Century Gothic" panose="020B0502020202020204" pitchFamily="34" charset="0"/>
              </a:rPr>
              <a:t>ANALYSE DES BESOINS </a:t>
            </a:r>
            <a:endParaRPr lang="fr-FR" sz="36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432" y="1484784"/>
            <a:ext cx="9509760" cy="453650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sz="4000" b="1" dirty="0">
                <a:latin typeface="Century Gothic" panose="020B0502020202020204" pitchFamily="34" charset="0"/>
              </a:rPr>
              <a:t>1. Besoins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dirty="0"/>
              <a:t>{{</a:t>
            </a:r>
            <a:r>
              <a:rPr lang="en-US" sz="3200" dirty="0" err="1"/>
              <a:t>besoin</a:t>
            </a:r>
            <a:r>
              <a:rPr lang="en-US" sz="3200" dirty="0"/>
              <a:t>}}</a:t>
            </a:r>
            <a:endParaRPr lang="fr-FR" sz="3200" dirty="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F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27448" y="1124744"/>
            <a:ext cx="9509760" cy="4127627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sz="4300" b="1" dirty="0">
                <a:latin typeface="Century Gothic" panose="020B0502020202020204" pitchFamily="34" charset="0"/>
              </a:rPr>
              <a:t>2</a:t>
            </a:r>
            <a:r>
              <a:rPr lang="fr-FR" sz="4000" b="1" dirty="0">
                <a:latin typeface="Century Gothic" panose="020B0502020202020204" pitchFamily="34" charset="0"/>
              </a:rPr>
              <a:t>. </a:t>
            </a:r>
            <a:r>
              <a:rPr lang="fr-FR" sz="4000" b="1" dirty="0" smtClean="0">
                <a:latin typeface="Century Gothic" panose="020B0502020202020204" pitchFamily="34" charset="0"/>
              </a:rPr>
              <a:t>Contraintes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pPr marL="45720" indent="0">
              <a:buNone/>
            </a:pPr>
            <a:r>
              <a:rPr lang="en-US" sz="3000" dirty="0"/>
              <a:t>{{</a:t>
            </a:r>
            <a:r>
              <a:rPr lang="en-US" sz="3000" dirty="0" err="1"/>
              <a:t>contrainte</a:t>
            </a:r>
            <a:r>
              <a:rPr lang="en-US" sz="3000" dirty="0"/>
              <a:t>}}</a:t>
            </a:r>
            <a:endParaRPr lang="fr-FR" sz="3000" dirty="0"/>
          </a:p>
          <a:p>
            <a:pPr marL="45720" indent="0" rtl="0">
              <a:buNone/>
            </a:pPr>
            <a:endParaRPr lang="fr-FR" sz="4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23392" y="1052736"/>
            <a:ext cx="9509760" cy="4127627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sz="4300" b="1" dirty="0">
                <a:latin typeface="Century Gothic" panose="020B0502020202020204" pitchFamily="34" charset="0"/>
              </a:rPr>
              <a:t>3</a:t>
            </a:r>
            <a:r>
              <a:rPr lang="fr-FR" sz="4000" b="1" dirty="0">
                <a:latin typeface="Century Gothic" panose="020B0502020202020204" pitchFamily="34" charset="0"/>
              </a:rPr>
              <a:t>. Problématique</a:t>
            </a:r>
          </a:p>
          <a:p>
            <a:pPr marL="0" indent="0">
              <a:buNone/>
            </a:pPr>
            <a:r>
              <a:rPr lang="en-US" sz="2400" dirty="0"/>
              <a:t>{{</a:t>
            </a:r>
            <a:r>
              <a:rPr lang="en-US" sz="2400" dirty="0" err="1"/>
              <a:t>problematique</a:t>
            </a:r>
            <a:r>
              <a:rPr lang="en-US" sz="2400" dirty="0"/>
              <a:t>}}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907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9701" y="764704"/>
            <a:ext cx="9509760" cy="1233424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Century Gothic" panose="020B0502020202020204" pitchFamily="34" charset="0"/>
              </a:rPr>
              <a:t>III.  GENERALISATION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039" y="2852936"/>
            <a:ext cx="9509760" cy="1944216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{{</a:t>
            </a:r>
            <a:r>
              <a:rPr lang="fr-FR" sz="4400" b="1" dirty="0" err="1"/>
              <a:t>generalite</a:t>
            </a:r>
            <a:r>
              <a:rPr lang="fr-FR" sz="4400" b="1" dirty="0" smtClean="0"/>
              <a:t>}}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449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eption Bandes bleues 16: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101_TF03417271_TF03417271.potx" id="{A5ACCF24-B5C6-4B60-9BA4-4D7917C6245A}" vid="{362DC88F-453C-4811-A45F-F9B2426DD455}"/>
    </a:ext>
  </a:extLst>
</a:theme>
</file>

<file path=ppt/theme/theme2.xml><?xml version="1.0" encoding="utf-8"?>
<a:theme xmlns:a="http://schemas.openxmlformats.org/drawingml/2006/main" name="Thèm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de projet professionnel (grand écran)</Template>
  <TotalTime>62</TotalTime>
  <Words>103</Words>
  <Application>Microsoft Office PowerPoint</Application>
  <PresentationFormat>Grand écran</PresentationFormat>
  <Paragraphs>41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Euphemia</vt:lpstr>
      <vt:lpstr>Times New Roman</vt:lpstr>
      <vt:lpstr>Wingdings</vt:lpstr>
      <vt:lpstr>Conception Bandes bleues 16:9</vt:lpstr>
      <vt:lpstr>Prosit retour: {{titre}}</vt:lpstr>
      <vt:lpstr>Présentation PowerPoint</vt:lpstr>
      <vt:lpstr>Sommaire</vt:lpstr>
      <vt:lpstr>CLARIFICATION DE LA SITUATION </vt:lpstr>
      <vt:lpstr>2. Contexte</vt:lpstr>
      <vt:lpstr>II.  ANALYSE DES BESOINS </vt:lpstr>
      <vt:lpstr>Présentation PowerPoint</vt:lpstr>
      <vt:lpstr>Présentation PowerPoint</vt:lpstr>
      <vt:lpstr>III.  GENERALISATION</vt:lpstr>
      <vt:lpstr>IV.    PISTES DES SOLUTIONS</vt:lpstr>
      <vt:lpstr>V.    PLAN D’ACTIONS</vt:lpstr>
      <vt:lpstr>DEFINITION DES MOTS CLES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DES RISQUES</dc:title>
  <dc:creator>ASUS</dc:creator>
  <cp:lastModifiedBy>Compte Microsoft</cp:lastModifiedBy>
  <cp:revision>9</cp:revision>
  <dcterms:created xsi:type="dcterms:W3CDTF">2025-01-29T08:12:26Z</dcterms:created>
  <dcterms:modified xsi:type="dcterms:W3CDTF">2025-02-24T12:58:48Z</dcterms:modified>
</cp:coreProperties>
</file>