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1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790" y="554990"/>
            <a:ext cx="2854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/>
              <a:t>Wenpu Li</a:t>
            </a:r>
            <a:endParaRPr lang="en-US" altLang="zh-CN" sz="5400" b="1"/>
          </a:p>
        </p:txBody>
      </p:sp>
      <p:sp>
        <p:nvSpPr>
          <p:cNvPr id="6" name="文本框 5"/>
          <p:cNvSpPr txBox="1"/>
          <p:nvPr/>
        </p:nvSpPr>
        <p:spPr>
          <a:xfrm>
            <a:off x="478790" y="2320290"/>
            <a:ext cx="92703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Research Assistant</a:t>
            </a:r>
            <a:r>
              <a:rPr lang="en-US" altLang="zh-CN" sz="2400"/>
              <a:t> at </a:t>
            </a:r>
            <a:r>
              <a:rPr lang="en-US" altLang="zh-CN" sz="2400">
                <a:solidFill>
                  <a:srgbClr val="F18D00"/>
                </a:solidFill>
              </a:rPr>
              <a:t>Westlake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4990"/>
                </a:solidFill>
              </a:rPr>
              <a:t>University</a:t>
            </a:r>
            <a:r>
              <a:rPr lang="en-US" altLang="zh-CN" sz="2400"/>
              <a:t> supervised by Peidong Liu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Research topic</a:t>
            </a:r>
            <a:r>
              <a:rPr lang="en-US" altLang="zh-CN" sz="2400"/>
              <a:t>: 3D/4D reconstruction and generation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Email</a:t>
            </a:r>
            <a:r>
              <a:rPr lang="en-US" altLang="zh-CN" sz="2400"/>
              <a:t>: liwenpu@weslake.edu.cn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Homepage</a:t>
            </a:r>
            <a:r>
              <a:rPr lang="en-US" altLang="zh-CN" sz="2400"/>
              <a:t>: https://akawincent.github.io/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Twitter</a:t>
            </a:r>
            <a:r>
              <a:rPr lang="en-US" altLang="zh-CN" sz="2400"/>
              <a:t>: @pu_wen99907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78473" y="1694180"/>
            <a:ext cx="670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highlight>
                  <a:srgbClr val="FFFF00"/>
                </a:highlight>
              </a:rPr>
              <a:t>Recent Graduated, Seeking PhD or RA opportunities</a:t>
            </a:r>
            <a:endParaRPr lang="en-US" altLang="zh-CN" sz="24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图片 9" descr="Westlake_University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3395" y="513715"/>
            <a:ext cx="960120" cy="963295"/>
          </a:xfrm>
          <a:prstGeom prst="rect">
            <a:avLst/>
          </a:prstGeom>
        </p:spPr>
      </p:pic>
      <p:pic>
        <p:nvPicPr>
          <p:cNvPr id="11" name="图片 10" descr="qrcode_akawincent.github.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65" y="3641725"/>
            <a:ext cx="2208530" cy="2208530"/>
          </a:xfrm>
          <a:prstGeom prst="rect">
            <a:avLst/>
          </a:prstGeom>
        </p:spPr>
      </p:pic>
      <p:pic>
        <p:nvPicPr>
          <p:cNvPr id="13" name="图片 12" descr="qrcode_x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05" y="3641725"/>
            <a:ext cx="2206800" cy="22068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/>
          <a:srcRect l="32489" t="15782" r="32250" b="16212"/>
          <a:stretch>
            <a:fillRect/>
          </a:stretch>
        </p:blipFill>
        <p:spPr>
          <a:xfrm>
            <a:off x="10514965" y="4521200"/>
            <a:ext cx="433705" cy="49022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rcRect l="12810" t="13298" r="12631" b="11988"/>
          <a:stretch>
            <a:fillRect/>
          </a:stretch>
        </p:blipFill>
        <p:spPr>
          <a:xfrm>
            <a:off x="8209915" y="4521200"/>
            <a:ext cx="469265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7975" y="308610"/>
            <a:ext cx="11576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BeNeRF: Neural Radiance Fields from a Single Blurry Image and Event Stream</a:t>
            </a:r>
            <a:endParaRPr lang="en-US" altLang="zh-CN" sz="2800" b="1">
              <a:solidFill>
                <a:srgbClr val="7030A0"/>
              </a:solidFill>
            </a:endParaRPr>
          </a:p>
        </p:txBody>
      </p:sp>
      <p:pic>
        <p:nvPicPr>
          <p:cNvPr id="5" name="图片 4" descr="微信图片_20240930222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2983865"/>
            <a:ext cx="10463530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65" y="941705"/>
            <a:ext cx="3235960" cy="166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034415"/>
            <a:ext cx="1506220" cy="1475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8105" y="2509520"/>
            <a:ext cx="799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Code</a:t>
            </a:r>
            <a:endParaRPr lang="en-US" altLang="zh-CN" sz="2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70" y="1033780"/>
            <a:ext cx="1473117" cy="147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08730" y="2509520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Project page</a:t>
            </a:r>
            <a:endParaRPr lang="en-US" altLang="zh-CN" sz="20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985" y="1033780"/>
            <a:ext cx="1470178" cy="1476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01180" y="2509520"/>
            <a:ext cx="969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Paper</a:t>
            </a:r>
            <a:endParaRPr lang="en-US" altLang="zh-CN" sz="2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IzM2E4YTRjYTFmMzRmZmNjYjY5ZWMwMTZkMDQ4N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勉之</cp:lastModifiedBy>
  <cp:revision>3</cp:revision>
  <dcterms:created xsi:type="dcterms:W3CDTF">2023-08-09T12:44:00Z</dcterms:created>
  <dcterms:modified xsi:type="dcterms:W3CDTF">2024-10-02T12:30:04Z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