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81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3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7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4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9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9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5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E3B7-E0BF-4714-B8B2-815CA3ED1CE8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926B-06AF-4CF7-97C5-723FB71B6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8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F1DC70-CF3F-4313-AC0D-6F164F78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76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Мемори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4E91616-9631-47FC-BD86-A5987A5D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8534" y="4492451"/>
            <a:ext cx="2830607" cy="1302707"/>
          </a:xfrm>
        </p:spPr>
        <p:txBody>
          <a:bodyPr/>
          <a:lstStyle/>
          <a:p>
            <a:pPr algn="r"/>
            <a:r>
              <a:rPr lang="ru-RU" dirty="0"/>
              <a:t>Выполнил:</a:t>
            </a:r>
            <a:br>
              <a:rPr lang="ru-RU" dirty="0"/>
            </a:br>
            <a:r>
              <a:rPr lang="ru-RU" dirty="0"/>
              <a:t>Анисимов Илья</a:t>
            </a:r>
          </a:p>
        </p:txBody>
      </p:sp>
    </p:spTree>
    <p:extLst>
      <p:ext uri="{BB962C8B-B14F-4D97-AF65-F5344CB8AC3E}">
        <p14:creationId xmlns:p14="http://schemas.microsoft.com/office/powerpoint/2010/main" val="422744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ru-RU" dirty="0" err="1"/>
              <a:t>Мемори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811" y="2601119"/>
            <a:ext cx="9144000" cy="1655762"/>
          </a:xfrm>
        </p:spPr>
        <p:txBody>
          <a:bodyPr/>
          <a:lstStyle/>
          <a:p>
            <a:r>
              <a:rPr lang="ru-RU" dirty="0"/>
              <a:t>Темой проекта является создание мини-игры «</a:t>
            </a:r>
            <a:r>
              <a:rPr lang="ru-RU" dirty="0" err="1"/>
              <a:t>Мемори</a:t>
            </a:r>
            <a:r>
              <a:rPr lang="ru-RU" dirty="0"/>
              <a:t>» на </a:t>
            </a:r>
            <a:r>
              <a:rPr lang="en-US" dirty="0"/>
              <a:t>Python</a:t>
            </a:r>
            <a:r>
              <a:rPr lang="ru-RU" dirty="0"/>
              <a:t>, которая выполняет функции обычной игры, где игроки подбирают похожие элементы. В игре использовалась встроенная библиотека </a:t>
            </a:r>
            <a:r>
              <a:rPr lang="en-US" dirty="0"/>
              <a:t>random</a:t>
            </a:r>
            <a:r>
              <a:rPr lang="ru-RU" dirty="0"/>
              <a:t>, а также библиотека </a:t>
            </a:r>
            <a:r>
              <a:rPr lang="en-US" dirty="0" err="1"/>
              <a:t>PyGame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5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3580"/>
            <a:ext cx="9144000" cy="51000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проект входят три файла: «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», «</a:t>
            </a:r>
            <a:r>
              <a:rPr lang="en-US" dirty="0"/>
              <a:t>memory</a:t>
            </a:r>
            <a:r>
              <a:rPr lang="ru-RU" dirty="0"/>
              <a:t>.</a:t>
            </a:r>
            <a:r>
              <a:rPr lang="en-US" dirty="0" err="1"/>
              <a:t>png</a:t>
            </a:r>
            <a:r>
              <a:rPr lang="ru-RU" dirty="0"/>
              <a:t>» и «</a:t>
            </a:r>
            <a:r>
              <a:rPr lang="en-US" dirty="0"/>
              <a:t>touch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3». В первом файле «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» находится основной код игры. В коде продемонстрированы 5 функций отвечающие за основное составляющее игры. Благодаря функции «</a:t>
            </a:r>
            <a:r>
              <a:rPr lang="en-US" dirty="0"/>
              <a:t>draw</a:t>
            </a:r>
            <a:r>
              <a:rPr lang="ru-RU" dirty="0"/>
              <a:t>_</a:t>
            </a:r>
            <a:r>
              <a:rPr lang="en-US" dirty="0"/>
              <a:t>menu</a:t>
            </a:r>
            <a:r>
              <a:rPr lang="ru-RU" dirty="0"/>
              <a:t>» мы можем показать главное меню игры с использованием основного цикла и функции. Функция «</a:t>
            </a:r>
            <a:r>
              <a:rPr lang="en-US" dirty="0"/>
              <a:t>generate</a:t>
            </a:r>
            <a:r>
              <a:rPr lang="ru-RU" dirty="0"/>
              <a:t>_</a:t>
            </a:r>
            <a:r>
              <a:rPr lang="en-US" dirty="0"/>
              <a:t>numbers</a:t>
            </a:r>
            <a:r>
              <a:rPr lang="ru-RU" dirty="0"/>
              <a:t>» генерирует числа для таблицы с клетками. «</a:t>
            </a:r>
            <a:r>
              <a:rPr lang="en-US" dirty="0"/>
              <a:t>backgrounds</a:t>
            </a:r>
            <a:r>
              <a:rPr lang="ru-RU" dirty="0"/>
              <a:t>» отображает нашу главную игру (рис. 2). Функция «</a:t>
            </a:r>
            <a:r>
              <a:rPr lang="en-US" dirty="0"/>
              <a:t>generate</a:t>
            </a:r>
            <a:r>
              <a:rPr lang="ru-RU" dirty="0"/>
              <a:t>_</a:t>
            </a:r>
            <a:r>
              <a:rPr lang="en-US" dirty="0"/>
              <a:t>board</a:t>
            </a:r>
            <a:r>
              <a:rPr lang="ru-RU" dirty="0"/>
              <a:t>» генерирует таблицу с числами и клетками. Функция «</a:t>
            </a:r>
            <a:r>
              <a:rPr lang="en-US" dirty="0"/>
              <a:t>checking</a:t>
            </a:r>
            <a:r>
              <a:rPr lang="ru-RU" dirty="0"/>
              <a:t>_</a:t>
            </a:r>
            <a:r>
              <a:rPr lang="en-US" dirty="0"/>
              <a:t>guess</a:t>
            </a:r>
            <a:r>
              <a:rPr lang="ru-RU" dirty="0"/>
              <a:t>» проверят наш выбор клетки в игре. В конце прописан главный цикл игры. </a:t>
            </a:r>
          </a:p>
          <a:p>
            <a:r>
              <a:rPr lang="ru-RU" dirty="0"/>
              <a:t>Разрешение игры (1280</a:t>
            </a:r>
            <a:r>
              <a:rPr lang="en-US" dirty="0"/>
              <a:t>x</a:t>
            </a:r>
            <a:r>
              <a:rPr lang="ru-RU" dirty="0"/>
              <a:t>720).</a:t>
            </a:r>
          </a:p>
          <a:p>
            <a:r>
              <a:rPr lang="ru-RU" dirty="0"/>
              <a:t>Файл «</a:t>
            </a:r>
            <a:r>
              <a:rPr lang="en-US" dirty="0"/>
              <a:t>memory</a:t>
            </a:r>
            <a:r>
              <a:rPr lang="ru-RU" dirty="0"/>
              <a:t>.</a:t>
            </a:r>
            <a:r>
              <a:rPr lang="en-US" dirty="0" err="1"/>
              <a:t>png</a:t>
            </a:r>
            <a:r>
              <a:rPr lang="ru-RU" dirty="0"/>
              <a:t>» используется для отображения лого, которая используется в игре и в главном меню игры.</a:t>
            </a:r>
          </a:p>
          <a:p>
            <a:r>
              <a:rPr lang="ru-RU" dirty="0"/>
              <a:t>Файл «</a:t>
            </a:r>
            <a:r>
              <a:rPr lang="en-US" dirty="0"/>
              <a:t>touch</a:t>
            </a:r>
            <a:r>
              <a:rPr lang="ru-RU" dirty="0"/>
              <a:t>.</a:t>
            </a:r>
            <a:r>
              <a:rPr lang="en-US" dirty="0" err="1"/>
              <a:t>mp</a:t>
            </a:r>
            <a:r>
              <a:rPr lang="ru-RU" dirty="0"/>
              <a:t>3» используется для воспроизведения звука, во время нажатия кнопок, которые представлены в самой игре.</a:t>
            </a:r>
          </a:p>
        </p:txBody>
      </p:sp>
    </p:spTree>
    <p:extLst>
      <p:ext uri="{BB962C8B-B14F-4D97-AF65-F5344CB8AC3E}">
        <p14:creationId xmlns:p14="http://schemas.microsoft.com/office/powerpoint/2010/main" val="86751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Справка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394559B-9CAB-43CD-99C6-371E01C6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1023"/>
            <a:ext cx="9144000" cy="3870934"/>
          </a:xfrm>
        </p:spPr>
        <p:txBody>
          <a:bodyPr>
            <a:normAutofit/>
          </a:bodyPr>
          <a:lstStyle/>
          <a:p>
            <a:r>
              <a:rPr lang="ru-RU" dirty="0"/>
              <a:t>После запуска игры, игрока будет встречать главное меню (рис. 1). В главном меню игрок может запустить игру или выйти из неё. Когда игрок нажимает на кнопку «Начать», начинается игра, где игрок должен найти из таблицы слева подходящие номера у каждой клетки (рис. 2). Игрок может нажать кнопку «Заново» и тогда его таблица с клетками обновиться с новыми значениями и порядком. Кнопка «Назад» отвечает за выход в главное меню. </a:t>
            </a:r>
          </a:p>
        </p:txBody>
      </p:sp>
    </p:spTree>
    <p:extLst>
      <p:ext uri="{BB962C8B-B14F-4D97-AF65-F5344CB8AC3E}">
        <p14:creationId xmlns:p14="http://schemas.microsoft.com/office/powerpoint/2010/main" val="41194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3E632-EBD8-42EF-B025-EFBB51FD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192" y="0"/>
            <a:ext cx="8528463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</a:t>
            </a:r>
            <a:br>
              <a:rPr lang="ru-RU" dirty="0"/>
            </a:b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8A0211-E6C7-4433-97B8-5B9B028AD0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745" y="1063371"/>
            <a:ext cx="6011726" cy="33543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F41C18C-3B6F-451A-88F9-96AA5FD252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30545" y="2740523"/>
            <a:ext cx="6188710" cy="36302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Подзаголовок 4">
            <a:extLst>
              <a:ext uri="{FF2B5EF4-FFF2-40B4-BE49-F238E27FC236}">
                <a16:creationId xmlns:a16="http://schemas.microsoft.com/office/drawing/2014/main" id="{CAA6704A-0F31-4052-9DF4-48CE7480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75808" y="4435351"/>
            <a:ext cx="9144000" cy="3870934"/>
          </a:xfrm>
        </p:spPr>
        <p:txBody>
          <a:bodyPr>
            <a:normAutofit/>
          </a:bodyPr>
          <a:lstStyle/>
          <a:p>
            <a:r>
              <a:rPr lang="ru-RU" dirty="0"/>
              <a:t>Рис. 1. Главное меню</a:t>
            </a:r>
          </a:p>
        </p:txBody>
      </p:sp>
      <p:sp>
        <p:nvSpPr>
          <p:cNvPr id="16" name="Подзаголовок 4">
            <a:extLst>
              <a:ext uri="{FF2B5EF4-FFF2-40B4-BE49-F238E27FC236}">
                <a16:creationId xmlns:a16="http://schemas.microsoft.com/office/drawing/2014/main" id="{18F8E9C0-04E0-4034-BA50-EBA6D775F6A2}"/>
              </a:ext>
            </a:extLst>
          </p:cNvPr>
          <p:cNvSpPr txBox="1">
            <a:spLocks/>
          </p:cNvSpPr>
          <p:nvPr/>
        </p:nvSpPr>
        <p:spPr>
          <a:xfrm>
            <a:off x="6384471" y="2317516"/>
            <a:ext cx="9144000" cy="387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Рис. 2. Игра</a:t>
            </a:r>
          </a:p>
        </p:txBody>
      </p:sp>
    </p:spTree>
    <p:extLst>
      <p:ext uri="{BB962C8B-B14F-4D97-AF65-F5344CB8AC3E}">
        <p14:creationId xmlns:p14="http://schemas.microsoft.com/office/powerpoint/2010/main" val="34041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Проект PyGame «Мемори» </vt:lpstr>
      <vt:lpstr>«Мемори» </vt:lpstr>
      <vt:lpstr>Проект </vt:lpstr>
      <vt:lpstr>Справка </vt:lpstr>
      <vt:lpstr>Интерфейс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«Мемори»</dc:title>
  <dc:creator>Ilya Anisimov</dc:creator>
  <cp:lastModifiedBy>Ilya Anisimov</cp:lastModifiedBy>
  <cp:revision>1</cp:revision>
  <dcterms:created xsi:type="dcterms:W3CDTF">2024-02-28T16:23:16Z</dcterms:created>
  <dcterms:modified xsi:type="dcterms:W3CDTF">2024-02-28T16:28:21Z</dcterms:modified>
</cp:coreProperties>
</file>