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C373F-F81C-483F-95E1-95E638DA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34A75F-DF0E-4055-9F08-F7D3CED7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D2208-A366-482B-B856-7651B9A2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8A573-0724-4573-89FA-6FA93E8D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69552-6948-473C-9346-FC0464CC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2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9371C-D24D-4D27-9A1E-36B5C7D3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399283-C852-42DB-BEBD-5EC44279B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5CE6C3-9887-4F95-BED0-32B7303F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5D478-7402-407B-8923-891FC10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DC9E6-8D88-4064-8943-DB60700F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800E94-A450-4B4B-B91B-98A9E1D39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A1CA4D-FFCA-4E8F-B889-A7DF3C1A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7E897-4B23-4F54-B738-E30E7E70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D3F65-5766-49F8-BBBC-1F598B31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64FE3-E7F5-4E78-9B46-C78D0239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87F89-F7B8-4DC7-AC2D-1FAAFE61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4AF56E-F694-470D-B8CA-5142D8A4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BF69C1-B48E-4B63-BE0C-2614EA55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27C53-01AD-4F30-932E-E300843E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3B43C-79EB-4289-AE8B-FBE178BB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1BA50-1D3E-4376-8F54-869A826E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5AE3-9BE2-4E90-829C-19CEE5E9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F81C4-5E15-4E63-8273-7BC3F4D0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9C089-50D0-42E4-A81A-03595318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3AF2D-5813-4193-B1AA-73F1688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6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A2CED-9969-4651-A4A9-0082180F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D59A9-9279-4E62-99C0-42FCE9E43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8F575C-15A0-4D84-8BB3-9B63A809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826AF8-1386-477E-A41F-6564CD19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E884CA-E921-4CEB-9753-8552F2FB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246F5B-9DF6-4F55-B2CB-973B624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120FF-E07C-4717-BBE6-DC9EECA8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60704-699A-4077-9679-0ABD9AA9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15EF8C-21ED-4553-860E-7486E525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4DA344-2A99-4F22-B73A-ACDF57F2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569383-EAA3-4CF5-8678-79F844027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84BFB0-1A86-4066-866D-FB4C5A56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A3CD1C-0EAF-407B-98C2-69CD0D49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554A75-D352-4A64-96E1-E543E42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9AE89-0D75-428E-9FB2-C180FA82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0A606-C400-4C0D-A390-97901959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E2270F-696B-424B-9EDD-0AC8F9F1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6709A2-0F23-41FF-93EE-319ED13B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49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0BCB8F-4086-42DB-8A57-6E26BF3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5EEDC4-49DB-4683-BBA6-2A964CFD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C3CE40-B6CC-485E-A8EB-315BAAE3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ECD3-1F72-43F0-90D0-1C3E54DC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2EBE3-A865-48C6-B19E-2D126237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ED8DE-9D29-4C88-B9EA-921AB2230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991DE-0AEC-42CC-AC26-605DA84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15D51-CE16-4403-8BE5-88505452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E314CA-917E-401F-AF1E-E9AD33DD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0BF7A-5280-415B-81CF-EFB3AC37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9BA750-A020-4FBD-911D-9F67F8441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AB9E5-5B11-48BB-9CCA-CB42EE87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62E42-8124-4F77-B241-FD5D0685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62874F-3A13-4E7C-8AFF-1444276D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7F48AE-EE82-426D-B588-463DC44A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6DFEA-4E4B-457D-8D54-70E07409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951BEA-9729-417B-A87E-C5FC3944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3ACB9-CC64-4690-A834-4F55C487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8DAC-EAC0-4AB5-B82F-14F3C04A165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DEDE6-B735-40CB-B4A7-CB6ADABC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E8CAE-C827-4FAD-88DB-9522051B3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7CCAC-18DB-4A2D-9C98-AD40E6692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3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2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r>
              <a:rPr lang="en-US" dirty="0" err="1"/>
              <a:t>WebServer</a:t>
            </a:r>
            <a:r>
              <a:rPr lang="en-US" dirty="0"/>
              <a:t> + API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Фильмс</a:t>
            </a:r>
            <a:r>
              <a:rPr lang="ru-RU" dirty="0"/>
              <a:t>»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F8CD8-46A8-4C20-A8B2-0C9675B30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8534" y="4492451"/>
            <a:ext cx="2830607" cy="1302707"/>
          </a:xfrm>
        </p:spPr>
        <p:txBody>
          <a:bodyPr/>
          <a:lstStyle/>
          <a:p>
            <a:pPr algn="r"/>
            <a:r>
              <a:rPr lang="ru-RU" dirty="0"/>
              <a:t>Выполнил:</a:t>
            </a:r>
            <a:br>
              <a:rPr lang="ru-RU" dirty="0"/>
            </a:br>
            <a:r>
              <a:rPr lang="ru-RU" dirty="0"/>
              <a:t>Анисимов Илья</a:t>
            </a:r>
          </a:p>
        </p:txBody>
      </p:sp>
    </p:spTree>
    <p:extLst>
      <p:ext uri="{BB962C8B-B14F-4D97-AF65-F5344CB8AC3E}">
        <p14:creationId xmlns:p14="http://schemas.microsoft.com/office/powerpoint/2010/main" val="21587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192" y="0"/>
            <a:ext cx="8528463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ru-RU" dirty="0" err="1"/>
              <a:t>Фильмс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394559B-9CAB-43CD-99C6-371E01C6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811" y="2601119"/>
            <a:ext cx="9144000" cy="1655762"/>
          </a:xfrm>
        </p:spPr>
        <p:txBody>
          <a:bodyPr/>
          <a:lstStyle/>
          <a:p>
            <a:r>
              <a:rPr lang="ru-RU" dirty="0"/>
              <a:t>Темой проекта является создание сайта «</a:t>
            </a:r>
            <a:r>
              <a:rPr lang="ru-RU" dirty="0" err="1"/>
              <a:t>Фильмс</a:t>
            </a:r>
            <a:r>
              <a:rPr lang="ru-RU" dirty="0"/>
              <a:t>» и телеграмм бота, используя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en-US" dirty="0"/>
              <a:t>HTML</a:t>
            </a:r>
            <a:r>
              <a:rPr lang="ru-RU" dirty="0"/>
              <a:t>, </a:t>
            </a:r>
            <a:r>
              <a:rPr lang="en-US" dirty="0"/>
              <a:t>SQLite.</a:t>
            </a:r>
            <a:r>
              <a:rPr lang="ru-RU" dirty="0"/>
              <a:t> Сайт будет выполнять функции поиска, и добавления информации о различных фильмах, с использованием библиотеки </a:t>
            </a:r>
            <a:r>
              <a:rPr lang="en-US" dirty="0"/>
              <a:t>SQLite</a:t>
            </a:r>
            <a:r>
              <a:rPr lang="ru-RU" dirty="0"/>
              <a:t>3,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en-US" dirty="0"/>
              <a:t>telegram</a:t>
            </a:r>
            <a:r>
              <a:rPr lang="ru-RU" dirty="0"/>
              <a:t>.</a:t>
            </a:r>
            <a:r>
              <a:rPr lang="en-US" dirty="0" err="1"/>
              <a:t>ext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192" y="0"/>
            <a:ext cx="8528463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ru-RU" dirty="0" err="1"/>
              <a:t>Фильмс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394559B-9CAB-43CD-99C6-371E01C6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3580"/>
            <a:ext cx="9144000" cy="5100030"/>
          </a:xfrm>
        </p:spPr>
        <p:txBody>
          <a:bodyPr>
            <a:normAutofit/>
          </a:bodyPr>
          <a:lstStyle/>
          <a:p>
            <a:r>
              <a:rPr lang="ru-RU" dirty="0"/>
              <a:t>В проект входят несколько папок с разными файлами. В папке “</a:t>
            </a:r>
            <a:r>
              <a:rPr lang="en-US" dirty="0"/>
              <a:t>data</a:t>
            </a:r>
            <a:r>
              <a:rPr lang="ru-RU" dirty="0"/>
              <a:t>” хранятся обработчики, которые обеспечивают правильную работу функций в главном файле “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”. Папка “</a:t>
            </a:r>
            <a:r>
              <a:rPr lang="en-US" dirty="0" err="1"/>
              <a:t>db</a:t>
            </a:r>
            <a:r>
              <a:rPr lang="ru-RU" dirty="0"/>
              <a:t>” содержит в себе базу данных “</a:t>
            </a:r>
            <a:r>
              <a:rPr lang="en-US" dirty="0" err="1"/>
              <a:t>webproject</a:t>
            </a:r>
            <a:r>
              <a:rPr lang="ru-RU" dirty="0"/>
              <a:t>.</a:t>
            </a:r>
            <a:r>
              <a:rPr lang="en-US" dirty="0" err="1"/>
              <a:t>sql</a:t>
            </a:r>
            <a:r>
              <a:rPr lang="ru-RU" dirty="0"/>
              <a:t>” на которой хранятся данные. Папка “</a:t>
            </a:r>
            <a:r>
              <a:rPr lang="en-US" dirty="0"/>
              <a:t>static</a:t>
            </a:r>
            <a:r>
              <a:rPr lang="ru-RU" dirty="0"/>
              <a:t>” представляет из себя разветвление ещё двух папок “</a:t>
            </a:r>
            <a:r>
              <a:rPr lang="en-US" dirty="0" err="1"/>
              <a:t>css</a:t>
            </a:r>
            <a:r>
              <a:rPr lang="ru-RU" dirty="0"/>
              <a:t>” и “</a:t>
            </a:r>
            <a:r>
              <a:rPr lang="en-US" dirty="0"/>
              <a:t>assets</a:t>
            </a:r>
            <a:r>
              <a:rPr lang="ru-RU" dirty="0"/>
              <a:t>”. В “</a:t>
            </a:r>
            <a:r>
              <a:rPr lang="en-US" dirty="0" err="1"/>
              <a:t>css</a:t>
            </a:r>
            <a:r>
              <a:rPr lang="ru-RU" dirty="0"/>
              <a:t>” находятся каскадные таблицы стилей для разметки </a:t>
            </a:r>
            <a:r>
              <a:rPr lang="en-US" dirty="0"/>
              <a:t>HTML</a:t>
            </a:r>
            <a:r>
              <a:rPr lang="ru-RU" dirty="0"/>
              <a:t>. В папке “</a:t>
            </a:r>
            <a:r>
              <a:rPr lang="en-US" dirty="0"/>
              <a:t>assets</a:t>
            </a:r>
            <a:r>
              <a:rPr lang="ru-RU" dirty="0"/>
              <a:t>” располагаются изображения для правильного отображения навигационной панели. “</a:t>
            </a:r>
            <a:r>
              <a:rPr lang="en-US" dirty="0"/>
              <a:t>telegram</a:t>
            </a:r>
            <a:r>
              <a:rPr lang="ru-RU" dirty="0"/>
              <a:t>-</a:t>
            </a:r>
            <a:r>
              <a:rPr lang="en-US" dirty="0"/>
              <a:t>bot</a:t>
            </a:r>
            <a:r>
              <a:rPr lang="ru-RU" dirty="0"/>
              <a:t>” в ней находится главный .</a:t>
            </a:r>
            <a:r>
              <a:rPr lang="en-US" dirty="0" err="1"/>
              <a:t>py</a:t>
            </a:r>
            <a:r>
              <a:rPr lang="ru-RU" dirty="0"/>
              <a:t> файл для работы телеграмм бота. В папке “</a:t>
            </a:r>
            <a:r>
              <a:rPr lang="en-US" dirty="0"/>
              <a:t>templates</a:t>
            </a:r>
            <a:r>
              <a:rPr lang="ru-RU" dirty="0"/>
              <a:t>” находятся шаблоны написанной разметкой </a:t>
            </a:r>
            <a:r>
              <a:rPr lang="en-US" dirty="0"/>
              <a:t>HTML</a:t>
            </a:r>
            <a:r>
              <a:rPr lang="ru-RU" dirty="0"/>
              <a:t> для последующего использования в разработке сайта.</a:t>
            </a:r>
          </a:p>
          <a:p>
            <a:r>
              <a:rPr lang="ru-RU" dirty="0"/>
              <a:t>Файл “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” является главным файлом, который запускает сайт. В “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” входят функции, отвечающие за добавление, изменение, удаление, переход по сайтам и т.д.</a:t>
            </a:r>
          </a:p>
        </p:txBody>
      </p:sp>
    </p:spTree>
    <p:extLst>
      <p:ext uri="{BB962C8B-B14F-4D97-AF65-F5344CB8AC3E}">
        <p14:creationId xmlns:p14="http://schemas.microsoft.com/office/powerpoint/2010/main" val="86751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768" y="-219693"/>
            <a:ext cx="8528463" cy="1655762"/>
          </a:xfrm>
        </p:spPr>
        <p:txBody>
          <a:bodyPr>
            <a:noAutofit/>
          </a:bodyPr>
          <a:lstStyle/>
          <a:p>
            <a:r>
              <a:rPr lang="ru-RU" sz="4000" b="1" dirty="0"/>
              <a:t>Справка по использованию с сайта 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394559B-9CAB-43CD-99C6-371E01C6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3580"/>
            <a:ext cx="9144000" cy="3870934"/>
          </a:xfrm>
        </p:spPr>
        <p:txBody>
          <a:bodyPr>
            <a:normAutofit/>
          </a:bodyPr>
          <a:lstStyle/>
          <a:p>
            <a:r>
              <a:rPr lang="ru-RU" dirty="0"/>
              <a:t>Чтобы выполнить поиск по базе данных, достаточно зайти во вкладку "Поиск" и ввести интересующие Вас название. Вы также можете нажать на кнопку "Добавить фильм", и добавить свой фильм в базу данных.</a:t>
            </a:r>
          </a:p>
          <a:p>
            <a:r>
              <a:rPr lang="ru-RU" dirty="0"/>
              <a:t>После добавления, Вы сможете изменить данные фильма, который был добавлен Вами в базу. Вы можете посмотреть подробности фильма.</a:t>
            </a:r>
          </a:p>
          <a:p>
            <a:r>
              <a:rPr lang="ru-RU" dirty="0"/>
              <a:t>Также есть вкладка “Рекомендации”, которая выдаёт случайное описание фильма, подходящее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41194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204" y="100940"/>
            <a:ext cx="8528463" cy="1655762"/>
          </a:xfrm>
        </p:spPr>
        <p:txBody>
          <a:bodyPr>
            <a:noAutofit/>
          </a:bodyPr>
          <a:lstStyle/>
          <a:p>
            <a:r>
              <a:rPr lang="ru-RU" sz="4000" b="1" dirty="0"/>
              <a:t>Справка по использованию с телеграмм бота 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394559B-9CAB-43CD-99C6-371E01C6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3580"/>
            <a:ext cx="9144000" cy="3870934"/>
          </a:xfrm>
        </p:spPr>
        <p:txBody>
          <a:bodyPr>
            <a:noAutofit/>
          </a:bodyPr>
          <a:lstStyle/>
          <a:p>
            <a:r>
              <a:rPr lang="ru-RU" sz="1800" dirty="0"/>
              <a:t>Команды:</a:t>
            </a:r>
          </a:p>
          <a:p>
            <a:r>
              <a:rPr lang="ru-RU" sz="1800" dirty="0"/>
              <a:t> </a:t>
            </a:r>
          </a:p>
          <a:p>
            <a:r>
              <a:rPr lang="ru-RU" sz="1800" dirty="0"/>
              <a:t>1. /</a:t>
            </a:r>
            <a:r>
              <a:rPr lang="en-US" sz="1800" dirty="0"/>
              <a:t>help</a:t>
            </a:r>
            <a:r>
              <a:rPr lang="ru-RU" sz="1800" dirty="0"/>
              <a:t> - вызывает окно помощи.</a:t>
            </a:r>
          </a:p>
          <a:p>
            <a:r>
              <a:rPr lang="ru-RU" sz="1800" dirty="0"/>
              <a:t>2. /</a:t>
            </a:r>
            <a:r>
              <a:rPr lang="en-US" sz="1800" dirty="0"/>
              <a:t>time</a:t>
            </a:r>
            <a:r>
              <a:rPr lang="ru-RU" sz="1800" dirty="0"/>
              <a:t> - показывает текущее время.</a:t>
            </a:r>
          </a:p>
          <a:p>
            <a:r>
              <a:rPr lang="ru-RU" sz="1800" dirty="0"/>
              <a:t>3. /</a:t>
            </a:r>
            <a:r>
              <a:rPr lang="en-US" sz="1800" dirty="0"/>
              <a:t>date</a:t>
            </a:r>
            <a:r>
              <a:rPr lang="ru-RU" sz="1800" dirty="0"/>
              <a:t> - сегодняшняя дата.</a:t>
            </a:r>
          </a:p>
          <a:p>
            <a:r>
              <a:rPr lang="ru-RU" sz="1800" dirty="0"/>
              <a:t>4. /</a:t>
            </a:r>
            <a:r>
              <a:rPr lang="en-US" sz="1800" dirty="0"/>
              <a:t>site</a:t>
            </a:r>
            <a:r>
              <a:rPr lang="ru-RU" sz="1800" dirty="0"/>
              <a:t> - ссылка на наш сайт.</a:t>
            </a:r>
          </a:p>
          <a:p>
            <a:r>
              <a:rPr lang="ru-RU" sz="1800" dirty="0"/>
              <a:t>5. /</a:t>
            </a:r>
            <a:r>
              <a:rPr lang="en-US" sz="1800" dirty="0" err="1"/>
              <a:t>addfilm</a:t>
            </a:r>
            <a:r>
              <a:rPr lang="ru-RU" sz="1800" dirty="0"/>
              <a:t> - добавление фильма и жанра.</a:t>
            </a:r>
          </a:p>
          <a:p>
            <a:r>
              <a:rPr lang="ru-RU" sz="1800" dirty="0"/>
              <a:t>6. /</a:t>
            </a:r>
            <a:r>
              <a:rPr lang="en-US" sz="1800" dirty="0"/>
              <a:t>work</a:t>
            </a:r>
            <a:r>
              <a:rPr lang="ru-RU" sz="1800" dirty="0"/>
              <a:t>_</a:t>
            </a:r>
            <a:r>
              <a:rPr lang="en-US" sz="1800" dirty="0"/>
              <a:t>time</a:t>
            </a:r>
            <a:r>
              <a:rPr lang="ru-RU" sz="1800" dirty="0"/>
              <a:t> - время работы.   </a:t>
            </a:r>
          </a:p>
          <a:p>
            <a:r>
              <a:rPr lang="ru-RU" sz="1800" dirty="0"/>
              <a:t> </a:t>
            </a:r>
          </a:p>
          <a:p>
            <a:r>
              <a:rPr lang="ru-RU" sz="1800" dirty="0"/>
              <a:t>Команды для поиска:</a:t>
            </a:r>
          </a:p>
          <a:p>
            <a:r>
              <a:rPr lang="ru-RU" sz="1800" dirty="0"/>
              <a:t>1. /</a:t>
            </a:r>
            <a:r>
              <a:rPr lang="en-US" sz="1800" dirty="0"/>
              <a:t>search all</a:t>
            </a:r>
            <a:r>
              <a:rPr lang="ru-RU" sz="1800" dirty="0"/>
              <a:t> - выводит все названия фильмов в базе данных.</a:t>
            </a:r>
          </a:p>
          <a:p>
            <a:r>
              <a:rPr lang="ru-RU" sz="1800" dirty="0"/>
              <a:t>2. /</a:t>
            </a:r>
            <a:r>
              <a:rPr lang="en-US" sz="1800" dirty="0"/>
              <a:t>search</a:t>
            </a:r>
            <a:r>
              <a:rPr lang="ru-RU" sz="1800" dirty="0"/>
              <a:t> 'название фильма' - выводит информацию про фильм</a:t>
            </a:r>
          </a:p>
          <a:p>
            <a:r>
              <a:rPr lang="ru-RU" sz="1800" dirty="0"/>
              <a:t>3. /</a:t>
            </a:r>
            <a:r>
              <a:rPr lang="en-US" sz="1800" dirty="0"/>
              <a:t>genre all</a:t>
            </a:r>
            <a:r>
              <a:rPr lang="ru-RU" sz="1800" dirty="0"/>
              <a:t> - выводит все существующие жанры фильмов в базе данных.</a:t>
            </a:r>
          </a:p>
          <a:p>
            <a:r>
              <a:rPr lang="ru-RU" sz="1800" dirty="0"/>
              <a:t>4. /</a:t>
            </a:r>
            <a:r>
              <a:rPr lang="en-US" sz="1800" dirty="0"/>
              <a:t>genre</a:t>
            </a:r>
            <a:r>
              <a:rPr lang="ru-RU" sz="1800" dirty="0"/>
              <a:t> 'название жанра' - выводит фильм с информацией и с </a:t>
            </a:r>
            <a:r>
              <a:rPr lang="ru-RU" sz="1800" dirty="0" err="1"/>
              <a:t>задананным</a:t>
            </a:r>
            <a:r>
              <a:rPr lang="ru-RU" sz="1800" dirty="0"/>
              <a:t> жанром.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D0A903-04BF-4E0D-B754-29C902F92D40}"/>
              </a:ext>
            </a:extLst>
          </p:cNvPr>
          <p:cNvCxnSpPr/>
          <p:nvPr/>
        </p:nvCxnSpPr>
        <p:spPr>
          <a:xfrm>
            <a:off x="2185060" y="4423558"/>
            <a:ext cx="8265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3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192" y="0"/>
            <a:ext cx="8528463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</a:t>
            </a:r>
            <a:br>
              <a:rPr lang="ru-RU" dirty="0"/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69A95-4A9B-4CEC-9F49-0105618C37A4}"/>
              </a:ext>
            </a:extLst>
          </p:cNvPr>
          <p:cNvSpPr txBox="1"/>
          <p:nvPr/>
        </p:nvSpPr>
        <p:spPr>
          <a:xfrm>
            <a:off x="798704" y="450182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 1. Главная страница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88066A-01E4-4E2F-9616-5881EA5FF5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062" y="941865"/>
            <a:ext cx="6328188" cy="34024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D990B7-AA6A-4561-A13D-8CF8DBEE29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7228" y="2867966"/>
            <a:ext cx="6188710" cy="326771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0E16B73-9D9C-4B41-AF90-61D380439CA2}"/>
              </a:ext>
            </a:extLst>
          </p:cNvPr>
          <p:cNvSpPr/>
          <p:nvPr/>
        </p:nvSpPr>
        <p:spPr>
          <a:xfrm>
            <a:off x="9637717" y="6191364"/>
            <a:ext cx="1856919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>
              <a:lnSpc>
                <a:spcPct val="125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 2. Поиск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E435F15-B766-4847-8429-625B96BAE621}"/>
              </a:ext>
            </a:extLst>
          </p:cNvPr>
          <p:cNvCxnSpPr/>
          <p:nvPr/>
        </p:nvCxnSpPr>
        <p:spPr>
          <a:xfrm>
            <a:off x="6834250" y="2232561"/>
            <a:ext cx="653142" cy="6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23A0525-81DB-4826-90BA-97913231668B}"/>
              </a:ext>
            </a:extLst>
          </p:cNvPr>
          <p:cNvCxnSpPr>
            <a:stCxn id="13" idx="2"/>
          </p:cNvCxnSpPr>
          <p:nvPr/>
        </p:nvCxnSpPr>
        <p:spPr>
          <a:xfrm>
            <a:off x="3670156" y="4344344"/>
            <a:ext cx="1827072" cy="115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31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453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WebServer + API «Фильмс»  </vt:lpstr>
      <vt:lpstr>«Фильмс» </vt:lpstr>
      <vt:lpstr>«Фильмс» </vt:lpstr>
      <vt:lpstr>Справка по использованию с сайта  </vt:lpstr>
      <vt:lpstr>Справка по использованию с телеграмм бота  </vt:lpstr>
      <vt:lpstr>Интерфейс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 «Фильмс» </dc:title>
  <dc:creator>Ilya Anisimov</dc:creator>
  <cp:lastModifiedBy>Ilya Anisimov</cp:lastModifiedBy>
  <cp:revision>3</cp:revision>
  <dcterms:created xsi:type="dcterms:W3CDTF">2023-12-26T14:32:32Z</dcterms:created>
  <dcterms:modified xsi:type="dcterms:W3CDTF">2024-04-25T23:04:42Z</dcterms:modified>
</cp:coreProperties>
</file>