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78" r:id="rId4"/>
  </p:sldMasterIdLst>
  <p:notesMasterIdLst>
    <p:notesMasterId r:id="rId22"/>
  </p:notesMasterIdLst>
  <p:sldIdLst>
    <p:sldId id="301" r:id="rId5"/>
    <p:sldId id="261" r:id="rId6"/>
    <p:sldId id="265" r:id="rId7"/>
    <p:sldId id="302" r:id="rId8"/>
    <p:sldId id="303" r:id="rId9"/>
    <p:sldId id="304" r:id="rId10"/>
    <p:sldId id="305" r:id="rId11"/>
    <p:sldId id="274" r:id="rId12"/>
    <p:sldId id="306" r:id="rId13"/>
    <p:sldId id="307" r:id="rId14"/>
    <p:sldId id="311" r:id="rId15"/>
    <p:sldId id="308" r:id="rId16"/>
    <p:sldId id="310" r:id="rId17"/>
    <p:sldId id="309" r:id="rId18"/>
    <p:sldId id="312" r:id="rId19"/>
    <p:sldId id="290" r:id="rId20"/>
    <p:sldId id="262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6C78AA-7F9B-461D-9998-EAFCB98EB6E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42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8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225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609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59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5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3095" y="4077383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HCI Interface design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3587697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Photo Organizer design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6300192" y="4722117"/>
            <a:ext cx="878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2015410147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컴퓨터학과 김진휘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AD6656-BC46-49E0-9D26-5545956D47E4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Window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F7DE5-C2E7-4508-8DCC-254EFF328C38}"/>
              </a:ext>
            </a:extLst>
          </p:cNvPr>
          <p:cNvSpPr txBox="1"/>
          <p:nvPr/>
        </p:nvSpPr>
        <p:spPr>
          <a:xfrm>
            <a:off x="3621371" y="1304922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Photo Organizer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945324-9A98-45B1-8118-DEC2E2EB044B}"/>
              </a:ext>
            </a:extLst>
          </p:cNvPr>
          <p:cNvSpPr/>
          <p:nvPr/>
        </p:nvSpPr>
        <p:spPr>
          <a:xfrm>
            <a:off x="6516216" y="1651331"/>
            <a:ext cx="2158859" cy="3224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0CB014-3055-40C5-89AE-9CCE168EE97F}"/>
              </a:ext>
            </a:extLst>
          </p:cNvPr>
          <p:cNvCxnSpPr/>
          <p:nvPr/>
        </p:nvCxnSpPr>
        <p:spPr>
          <a:xfrm>
            <a:off x="9684568" y="2067694"/>
            <a:ext cx="5441" cy="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AEF0E77-0985-4A27-A231-78A35AAF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99" y="1779662"/>
            <a:ext cx="1153691" cy="773668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EC653E-6B5E-4D2D-8131-3925C475EFC1}"/>
              </a:ext>
            </a:extLst>
          </p:cNvPr>
          <p:cNvCxnSpPr>
            <a:cxnSpLocks/>
          </p:cNvCxnSpPr>
          <p:nvPr/>
        </p:nvCxnSpPr>
        <p:spPr>
          <a:xfrm>
            <a:off x="1287647" y="1628676"/>
            <a:ext cx="0" cy="3152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4B017B-834B-4675-93F2-C12AFCE5121A}"/>
              </a:ext>
            </a:extLst>
          </p:cNvPr>
          <p:cNvSpPr txBox="1"/>
          <p:nvPr/>
        </p:nvSpPr>
        <p:spPr>
          <a:xfrm>
            <a:off x="6876256" y="2527789"/>
            <a:ext cx="31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 Image Selected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6714B-163A-4FA3-AC21-19A12EC652D6}"/>
              </a:ext>
            </a:extLst>
          </p:cNvPr>
          <p:cNvSpPr/>
          <p:nvPr/>
        </p:nvSpPr>
        <p:spPr>
          <a:xfrm>
            <a:off x="6711601" y="2857248"/>
            <a:ext cx="1872208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F0C486-1327-40AB-ACEB-9B98AC51CBA4}"/>
              </a:ext>
            </a:extLst>
          </p:cNvPr>
          <p:cNvSpPr txBox="1"/>
          <p:nvPr/>
        </p:nvSpPr>
        <p:spPr>
          <a:xfrm>
            <a:off x="7128379" y="280331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Add tag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2F3685-2C77-46E9-A002-1701655B73D5}"/>
              </a:ext>
            </a:extLst>
          </p:cNvPr>
          <p:cNvCxnSpPr>
            <a:cxnSpLocks/>
          </p:cNvCxnSpPr>
          <p:nvPr/>
        </p:nvCxnSpPr>
        <p:spPr>
          <a:xfrm flipH="1">
            <a:off x="5292080" y="2981183"/>
            <a:ext cx="1211133" cy="67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D488EB5-BE48-4262-B642-EFA7C01ED190}"/>
              </a:ext>
            </a:extLst>
          </p:cNvPr>
          <p:cNvSpPr/>
          <p:nvPr/>
        </p:nvSpPr>
        <p:spPr>
          <a:xfrm>
            <a:off x="6711601" y="3307919"/>
            <a:ext cx="1872208" cy="688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18786A-A84F-4B68-B45F-C3CB340B60A8}"/>
              </a:ext>
            </a:extLst>
          </p:cNvPr>
          <p:cNvSpPr txBox="1"/>
          <p:nvPr/>
        </p:nvSpPr>
        <p:spPr>
          <a:xfrm>
            <a:off x="7134550" y="3442916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Tag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DA9028-0183-4547-AB55-A52A5DB114F3}"/>
              </a:ext>
            </a:extLst>
          </p:cNvPr>
          <p:cNvSpPr/>
          <p:nvPr/>
        </p:nvSpPr>
        <p:spPr>
          <a:xfrm>
            <a:off x="6711601" y="4228339"/>
            <a:ext cx="1872208" cy="5291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62525-6B69-4973-938B-96CA9854847A}"/>
              </a:ext>
            </a:extLst>
          </p:cNvPr>
          <p:cNvSpPr txBox="1"/>
          <p:nvPr/>
        </p:nvSpPr>
        <p:spPr>
          <a:xfrm>
            <a:off x="6711601" y="4308250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Folder Name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40F223-38D3-4DCD-8F46-A871F8C86A36}"/>
              </a:ext>
            </a:extLst>
          </p:cNvPr>
          <p:cNvSpPr txBox="1"/>
          <p:nvPr/>
        </p:nvSpPr>
        <p:spPr>
          <a:xfrm>
            <a:off x="179522" y="173901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C2C06B-A5C5-4161-93DE-A7526791473C}"/>
              </a:ext>
            </a:extLst>
          </p:cNvPr>
          <p:cNvSpPr txBox="1"/>
          <p:nvPr/>
        </p:nvSpPr>
        <p:spPr>
          <a:xfrm>
            <a:off x="179522" y="206769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CD47A0-21EF-49E0-966B-C7D3DA1EF80E}"/>
              </a:ext>
            </a:extLst>
          </p:cNvPr>
          <p:cNvSpPr txBox="1"/>
          <p:nvPr/>
        </p:nvSpPr>
        <p:spPr>
          <a:xfrm>
            <a:off x="178141" y="239186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07EEBC-50A0-4BA7-9525-089B9E128F96}"/>
              </a:ext>
            </a:extLst>
          </p:cNvPr>
          <p:cNvSpPr/>
          <p:nvPr/>
        </p:nvSpPr>
        <p:spPr>
          <a:xfrm>
            <a:off x="2176995" y="2166496"/>
            <a:ext cx="2989023" cy="22500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342804-61C4-4CD2-A7AE-52F6AE7C80C1}"/>
              </a:ext>
            </a:extLst>
          </p:cNvPr>
          <p:cNvSpPr/>
          <p:nvPr/>
        </p:nvSpPr>
        <p:spPr>
          <a:xfrm>
            <a:off x="2339752" y="3479706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35FB7D-C84B-4FF6-ADBF-99335013C9AC}"/>
              </a:ext>
            </a:extLst>
          </p:cNvPr>
          <p:cNvSpPr/>
          <p:nvPr/>
        </p:nvSpPr>
        <p:spPr>
          <a:xfrm>
            <a:off x="2339752" y="3046698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E30691-A793-46C1-95C0-312C6410F71E}"/>
              </a:ext>
            </a:extLst>
          </p:cNvPr>
          <p:cNvSpPr/>
          <p:nvPr/>
        </p:nvSpPr>
        <p:spPr>
          <a:xfrm>
            <a:off x="3275856" y="3056197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C13D03-5600-4777-A84D-62378D2C1317}"/>
              </a:ext>
            </a:extLst>
          </p:cNvPr>
          <p:cNvSpPr/>
          <p:nvPr/>
        </p:nvSpPr>
        <p:spPr>
          <a:xfrm>
            <a:off x="4211960" y="3056197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F09E79-2403-497A-AEE7-01A09E4F34D5}"/>
              </a:ext>
            </a:extLst>
          </p:cNvPr>
          <p:cNvSpPr/>
          <p:nvPr/>
        </p:nvSpPr>
        <p:spPr>
          <a:xfrm>
            <a:off x="3275856" y="3479706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4FF5B2-2A13-402E-9C66-387B3E00F283}"/>
              </a:ext>
            </a:extLst>
          </p:cNvPr>
          <p:cNvSpPr/>
          <p:nvPr/>
        </p:nvSpPr>
        <p:spPr>
          <a:xfrm>
            <a:off x="2335670" y="2320414"/>
            <a:ext cx="2692101" cy="314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B378E-3061-4942-BFA0-628D2859374E}"/>
              </a:ext>
            </a:extLst>
          </p:cNvPr>
          <p:cNvSpPr txBox="1"/>
          <p:nvPr/>
        </p:nvSpPr>
        <p:spPr>
          <a:xfrm>
            <a:off x="2757800" y="2282304"/>
            <a:ext cx="216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Type tag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5007E5-972B-4838-ABF5-F062F6BB3590}"/>
              </a:ext>
            </a:extLst>
          </p:cNvPr>
          <p:cNvSpPr txBox="1"/>
          <p:nvPr/>
        </p:nvSpPr>
        <p:spPr>
          <a:xfrm>
            <a:off x="2231795" y="2665298"/>
            <a:ext cx="216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Most used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0B96E6-6E08-47CD-AC40-0D6B7DB4271B}"/>
              </a:ext>
            </a:extLst>
          </p:cNvPr>
          <p:cNvSpPr txBox="1"/>
          <p:nvPr/>
        </p:nvSpPr>
        <p:spPr>
          <a:xfrm>
            <a:off x="2481219" y="3049535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Music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C68A43-03F6-4930-98C5-69BCDF7F2D29}"/>
              </a:ext>
            </a:extLst>
          </p:cNvPr>
          <p:cNvSpPr txBox="1"/>
          <p:nvPr/>
        </p:nvSpPr>
        <p:spPr>
          <a:xfrm>
            <a:off x="3429381" y="3056799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Movie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D42643-79DB-4543-BF7D-A9AF0F378C3B}"/>
              </a:ext>
            </a:extLst>
          </p:cNvPr>
          <p:cNvSpPr txBox="1"/>
          <p:nvPr/>
        </p:nvSpPr>
        <p:spPr>
          <a:xfrm>
            <a:off x="4351081" y="3051657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Sports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FB6AFC-8D30-4837-BC63-841C38B253CA}"/>
              </a:ext>
            </a:extLst>
          </p:cNvPr>
          <p:cNvSpPr txBox="1"/>
          <p:nvPr/>
        </p:nvSpPr>
        <p:spPr>
          <a:xfrm>
            <a:off x="2481218" y="3477657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Dance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CFF1DD-2E1E-4FFC-81B1-0E047A275A41}"/>
              </a:ext>
            </a:extLst>
          </p:cNvPr>
          <p:cNvSpPr txBox="1"/>
          <p:nvPr/>
        </p:nvSpPr>
        <p:spPr>
          <a:xfrm>
            <a:off x="3481585" y="3472584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Trip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810082-ECC8-447C-A496-D51A53301B91}"/>
              </a:ext>
            </a:extLst>
          </p:cNvPr>
          <p:cNvSpPr txBox="1"/>
          <p:nvPr/>
        </p:nvSpPr>
        <p:spPr>
          <a:xfrm>
            <a:off x="2266363" y="3736184"/>
            <a:ext cx="216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‘A’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D03317C-C691-4C60-84B4-4FDBD25BE890}"/>
              </a:ext>
            </a:extLst>
          </p:cNvPr>
          <p:cNvSpPr/>
          <p:nvPr/>
        </p:nvSpPr>
        <p:spPr>
          <a:xfrm>
            <a:off x="2339752" y="4096229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34CB8D-2DC6-4AFB-9D85-448D5C298037}"/>
              </a:ext>
            </a:extLst>
          </p:cNvPr>
          <p:cNvSpPr txBox="1"/>
          <p:nvPr/>
        </p:nvSpPr>
        <p:spPr>
          <a:xfrm>
            <a:off x="2483768" y="4103710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Apple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5D6713-3997-4504-A8CD-7946983C5D8D}"/>
              </a:ext>
            </a:extLst>
          </p:cNvPr>
          <p:cNvSpPr txBox="1"/>
          <p:nvPr/>
        </p:nvSpPr>
        <p:spPr>
          <a:xfrm>
            <a:off x="5389323" y="2626159"/>
            <a:ext cx="296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Save time</a:t>
            </a:r>
          </a:p>
        </p:txBody>
      </p:sp>
    </p:spTree>
    <p:extLst>
      <p:ext uri="{BB962C8B-B14F-4D97-AF65-F5344CB8AC3E}">
        <p14:creationId xmlns:p14="http://schemas.microsoft.com/office/powerpoint/2010/main" val="231331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44C6-4C9E-4368-A649-71022A67DE4B}"/>
              </a:ext>
            </a:extLst>
          </p:cNvPr>
          <p:cNvSpPr txBox="1"/>
          <p:nvPr/>
        </p:nvSpPr>
        <p:spPr>
          <a:xfrm>
            <a:off x="1331640" y="2650145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3. It is important to be able to upload to online storage (cloud service), such as “Google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Arial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rive” and etc. Besides, it should be easy to share to Social Networks (SNS).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33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AD6656-BC46-49E0-9D26-5545956D47E4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Window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F7DE5-C2E7-4508-8DCC-254EFF328C38}"/>
              </a:ext>
            </a:extLst>
          </p:cNvPr>
          <p:cNvSpPr txBox="1"/>
          <p:nvPr/>
        </p:nvSpPr>
        <p:spPr>
          <a:xfrm>
            <a:off x="3621371" y="1304922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Photo Organizer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945324-9A98-45B1-8118-DEC2E2EB044B}"/>
              </a:ext>
            </a:extLst>
          </p:cNvPr>
          <p:cNvSpPr/>
          <p:nvPr/>
        </p:nvSpPr>
        <p:spPr>
          <a:xfrm>
            <a:off x="6516216" y="1651331"/>
            <a:ext cx="2158859" cy="3224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0CB014-3055-40C5-89AE-9CCE168EE97F}"/>
              </a:ext>
            </a:extLst>
          </p:cNvPr>
          <p:cNvCxnSpPr/>
          <p:nvPr/>
        </p:nvCxnSpPr>
        <p:spPr>
          <a:xfrm>
            <a:off x="9684568" y="2067694"/>
            <a:ext cx="5441" cy="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AEF0E77-0985-4A27-A231-78A35AAF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99" y="1779662"/>
            <a:ext cx="1153691" cy="773668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EC653E-6B5E-4D2D-8131-3925C475EFC1}"/>
              </a:ext>
            </a:extLst>
          </p:cNvPr>
          <p:cNvCxnSpPr>
            <a:cxnSpLocks/>
          </p:cNvCxnSpPr>
          <p:nvPr/>
        </p:nvCxnSpPr>
        <p:spPr>
          <a:xfrm>
            <a:off x="1287647" y="1628676"/>
            <a:ext cx="0" cy="3152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4B017B-834B-4675-93F2-C12AFCE5121A}"/>
              </a:ext>
            </a:extLst>
          </p:cNvPr>
          <p:cNvSpPr txBox="1"/>
          <p:nvPr/>
        </p:nvSpPr>
        <p:spPr>
          <a:xfrm>
            <a:off x="6876256" y="2527789"/>
            <a:ext cx="31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 Image Selected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6714B-163A-4FA3-AC21-19A12EC652D6}"/>
              </a:ext>
            </a:extLst>
          </p:cNvPr>
          <p:cNvSpPr/>
          <p:nvPr/>
        </p:nvSpPr>
        <p:spPr>
          <a:xfrm>
            <a:off x="6711601" y="2857248"/>
            <a:ext cx="1872208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F0C486-1327-40AB-ACEB-9B98AC51CBA4}"/>
              </a:ext>
            </a:extLst>
          </p:cNvPr>
          <p:cNvSpPr txBox="1"/>
          <p:nvPr/>
        </p:nvSpPr>
        <p:spPr>
          <a:xfrm>
            <a:off x="7128379" y="280331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Add tag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2F3685-2C77-46E9-A002-1701655B73D5}"/>
              </a:ext>
            </a:extLst>
          </p:cNvPr>
          <p:cNvCxnSpPr>
            <a:cxnSpLocks/>
          </p:cNvCxnSpPr>
          <p:nvPr/>
        </p:nvCxnSpPr>
        <p:spPr>
          <a:xfrm>
            <a:off x="2339752" y="1665128"/>
            <a:ext cx="0" cy="10506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D488EB5-BE48-4262-B642-EFA7C01ED190}"/>
              </a:ext>
            </a:extLst>
          </p:cNvPr>
          <p:cNvSpPr/>
          <p:nvPr/>
        </p:nvSpPr>
        <p:spPr>
          <a:xfrm>
            <a:off x="6711601" y="3307919"/>
            <a:ext cx="1872208" cy="688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18786A-A84F-4B68-B45F-C3CB340B60A8}"/>
              </a:ext>
            </a:extLst>
          </p:cNvPr>
          <p:cNvSpPr txBox="1"/>
          <p:nvPr/>
        </p:nvSpPr>
        <p:spPr>
          <a:xfrm>
            <a:off x="7134550" y="3442916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Tag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DA9028-0183-4547-AB55-A52A5DB114F3}"/>
              </a:ext>
            </a:extLst>
          </p:cNvPr>
          <p:cNvSpPr/>
          <p:nvPr/>
        </p:nvSpPr>
        <p:spPr>
          <a:xfrm>
            <a:off x="6711601" y="4228339"/>
            <a:ext cx="1872208" cy="5291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62525-6B69-4973-938B-96CA9854847A}"/>
              </a:ext>
            </a:extLst>
          </p:cNvPr>
          <p:cNvSpPr txBox="1"/>
          <p:nvPr/>
        </p:nvSpPr>
        <p:spPr>
          <a:xfrm>
            <a:off x="6711601" y="4308250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Folder Name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40F223-38D3-4DCD-8F46-A871F8C86A36}"/>
              </a:ext>
            </a:extLst>
          </p:cNvPr>
          <p:cNvSpPr txBox="1"/>
          <p:nvPr/>
        </p:nvSpPr>
        <p:spPr>
          <a:xfrm>
            <a:off x="179522" y="173901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C2C06B-A5C5-4161-93DE-A7526791473C}"/>
              </a:ext>
            </a:extLst>
          </p:cNvPr>
          <p:cNvSpPr txBox="1"/>
          <p:nvPr/>
        </p:nvSpPr>
        <p:spPr>
          <a:xfrm>
            <a:off x="179522" y="206769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CD47A0-21EF-49E0-966B-C7D3DA1EF80E}"/>
              </a:ext>
            </a:extLst>
          </p:cNvPr>
          <p:cNvSpPr txBox="1"/>
          <p:nvPr/>
        </p:nvSpPr>
        <p:spPr>
          <a:xfrm>
            <a:off x="178141" y="239186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16C9F4-0AB0-4361-BC6F-40784F70FD90}"/>
              </a:ext>
            </a:extLst>
          </p:cNvPr>
          <p:cNvSpPr txBox="1"/>
          <p:nvPr/>
        </p:nvSpPr>
        <p:spPr>
          <a:xfrm>
            <a:off x="2432485" y="1889390"/>
            <a:ext cx="13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Upload to online storage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51262B-EB1F-484B-BB86-EB993DB2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871" y="4367163"/>
            <a:ext cx="353599" cy="3535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81C817-6D12-4307-8A77-E6721B4BC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4374929"/>
            <a:ext cx="347502" cy="3535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01B301-D3B6-49EE-9CB1-10F668D58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358" y="4367693"/>
            <a:ext cx="353599" cy="3535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CE971F4-1D4C-4EF5-A50A-46A24EF19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083" y="1853665"/>
            <a:ext cx="2432119" cy="1899298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9CE0F782-9E75-47E0-8E2C-2A8729D65C3A}"/>
              </a:ext>
            </a:extLst>
          </p:cNvPr>
          <p:cNvSpPr/>
          <p:nvPr/>
        </p:nvSpPr>
        <p:spPr>
          <a:xfrm>
            <a:off x="3800111" y="3963755"/>
            <a:ext cx="2427075" cy="688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2D8865E-B99F-4D69-B769-8403D4F00656}"/>
              </a:ext>
            </a:extLst>
          </p:cNvPr>
          <p:cNvSpPr/>
          <p:nvPr/>
        </p:nvSpPr>
        <p:spPr>
          <a:xfrm>
            <a:off x="3851920" y="4008665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F4E1129-EA58-4547-8875-986E6B819193}"/>
              </a:ext>
            </a:extLst>
          </p:cNvPr>
          <p:cNvSpPr/>
          <p:nvPr/>
        </p:nvSpPr>
        <p:spPr>
          <a:xfrm>
            <a:off x="4856167" y="4008665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5C158A-315B-4671-AF54-34B86D07B478}"/>
              </a:ext>
            </a:extLst>
          </p:cNvPr>
          <p:cNvSpPr/>
          <p:nvPr/>
        </p:nvSpPr>
        <p:spPr>
          <a:xfrm>
            <a:off x="3851920" y="4357006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A9F935-7CF1-45D7-BEF8-E345E5A9DB22}"/>
              </a:ext>
            </a:extLst>
          </p:cNvPr>
          <p:cNvSpPr txBox="1"/>
          <p:nvPr/>
        </p:nvSpPr>
        <p:spPr>
          <a:xfrm>
            <a:off x="3984139" y="4002861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Sports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38CBE5-F76C-4E4C-B5E4-921F220713F2}"/>
              </a:ext>
            </a:extLst>
          </p:cNvPr>
          <p:cNvSpPr txBox="1"/>
          <p:nvPr/>
        </p:nvSpPr>
        <p:spPr>
          <a:xfrm>
            <a:off x="4968777" y="4009831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Football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049390-1A85-4761-A553-CFD588EC15E7}"/>
              </a:ext>
            </a:extLst>
          </p:cNvPr>
          <p:cNvSpPr txBox="1"/>
          <p:nvPr/>
        </p:nvSpPr>
        <p:spPr>
          <a:xfrm>
            <a:off x="3984138" y="4359843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Tennis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A5E9C5-90A1-4764-A3A4-5EA371859E22}"/>
              </a:ext>
            </a:extLst>
          </p:cNvPr>
          <p:cNvSpPr txBox="1"/>
          <p:nvPr/>
        </p:nvSpPr>
        <p:spPr>
          <a:xfrm>
            <a:off x="1758941" y="2745247"/>
            <a:ext cx="13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Such as “Google Drive”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EB3FE3F-06F3-46E7-AC0B-22534ACD55C9}"/>
              </a:ext>
            </a:extLst>
          </p:cNvPr>
          <p:cNvCxnSpPr>
            <a:cxnSpLocks/>
          </p:cNvCxnSpPr>
          <p:nvPr/>
        </p:nvCxnSpPr>
        <p:spPr>
          <a:xfrm>
            <a:off x="2353526" y="3247453"/>
            <a:ext cx="0" cy="10506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FDE9E9B-0D50-4FEF-9472-53F9C3BAFF22}"/>
              </a:ext>
            </a:extLst>
          </p:cNvPr>
          <p:cNvSpPr txBox="1"/>
          <p:nvPr/>
        </p:nvSpPr>
        <p:spPr>
          <a:xfrm>
            <a:off x="2509950" y="3772772"/>
            <a:ext cx="1361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351067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44C6-4C9E-4368-A649-71022A67DE4B}"/>
              </a:ext>
            </a:extLst>
          </p:cNvPr>
          <p:cNvSpPr txBox="1"/>
          <p:nvPr/>
        </p:nvSpPr>
        <p:spPr>
          <a:xfrm>
            <a:off x="1331640" y="2650145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4.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Arial"/>
              </a:rPr>
              <a:t>For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user’s convenience and time-saving, I recommend to use the shortcut rather than clicking the button.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50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AD6656-BC46-49E0-9D26-5545956D47E4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Window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F7DE5-C2E7-4508-8DCC-254EFF328C38}"/>
              </a:ext>
            </a:extLst>
          </p:cNvPr>
          <p:cNvSpPr txBox="1"/>
          <p:nvPr/>
        </p:nvSpPr>
        <p:spPr>
          <a:xfrm>
            <a:off x="3621371" y="1304922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Photo Organizer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4F87803-CF61-473A-A002-F15D5CB3BD8D}"/>
              </a:ext>
            </a:extLst>
          </p:cNvPr>
          <p:cNvCxnSpPr>
            <a:cxnSpLocks/>
          </p:cNvCxnSpPr>
          <p:nvPr/>
        </p:nvCxnSpPr>
        <p:spPr>
          <a:xfrm>
            <a:off x="7524328" y="1732039"/>
            <a:ext cx="0" cy="15597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1A430A6-76E4-4E3F-92D3-4B287E201A75}"/>
              </a:ext>
            </a:extLst>
          </p:cNvPr>
          <p:cNvCxnSpPr>
            <a:cxnSpLocks/>
          </p:cNvCxnSpPr>
          <p:nvPr/>
        </p:nvCxnSpPr>
        <p:spPr>
          <a:xfrm>
            <a:off x="3075985" y="1732148"/>
            <a:ext cx="1" cy="11229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83E77F-D62C-4A44-B641-8CB147B7E131}"/>
              </a:ext>
            </a:extLst>
          </p:cNvPr>
          <p:cNvCxnSpPr>
            <a:cxnSpLocks/>
          </p:cNvCxnSpPr>
          <p:nvPr/>
        </p:nvCxnSpPr>
        <p:spPr>
          <a:xfrm>
            <a:off x="779849" y="1728114"/>
            <a:ext cx="1" cy="9944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640A73-835E-4853-8BFA-4BDA0082CFE9}"/>
              </a:ext>
            </a:extLst>
          </p:cNvPr>
          <p:cNvCxnSpPr>
            <a:cxnSpLocks/>
          </p:cNvCxnSpPr>
          <p:nvPr/>
        </p:nvCxnSpPr>
        <p:spPr>
          <a:xfrm>
            <a:off x="6084168" y="1694290"/>
            <a:ext cx="0" cy="8176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6C3FA54-9230-44AD-833B-CCB204EB4B87}"/>
              </a:ext>
            </a:extLst>
          </p:cNvPr>
          <p:cNvSpPr txBox="1"/>
          <p:nvPr/>
        </p:nvSpPr>
        <p:spPr>
          <a:xfrm>
            <a:off x="6908815" y="3358741"/>
            <a:ext cx="1755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Press the ‘U’ button in keyboard to open the ‘User Interface’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4C30C8-A700-4E63-B8E4-EE6D4EA393A9}"/>
              </a:ext>
            </a:extLst>
          </p:cNvPr>
          <p:cNvSpPr txBox="1"/>
          <p:nvPr/>
        </p:nvSpPr>
        <p:spPr>
          <a:xfrm>
            <a:off x="5409058" y="2555769"/>
            <a:ext cx="1755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Press the ‘H’ button in keyboard to open the ‘Help’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30B49A-29A1-437B-8D58-59D60D826231}"/>
              </a:ext>
            </a:extLst>
          </p:cNvPr>
          <p:cNvSpPr txBox="1"/>
          <p:nvPr/>
        </p:nvSpPr>
        <p:spPr>
          <a:xfrm>
            <a:off x="410819" y="2733830"/>
            <a:ext cx="1755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Press the ‘F’ button in keyboard to open the ‘File’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F2520C-8574-4E99-BF8E-279C28619E30}"/>
              </a:ext>
            </a:extLst>
          </p:cNvPr>
          <p:cNvSpPr txBox="1"/>
          <p:nvPr/>
        </p:nvSpPr>
        <p:spPr>
          <a:xfrm>
            <a:off x="2367750" y="2925101"/>
            <a:ext cx="1916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Press the ‘W’ button in keyboard to open the ‘Window’</a:t>
            </a:r>
          </a:p>
        </p:txBody>
      </p:sp>
    </p:spTree>
    <p:extLst>
      <p:ext uri="{BB962C8B-B14F-4D97-AF65-F5344CB8AC3E}">
        <p14:creationId xmlns:p14="http://schemas.microsoft.com/office/powerpoint/2010/main" val="46316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44C6-4C9E-4368-A649-71022A67DE4B}"/>
              </a:ext>
            </a:extLst>
          </p:cNvPr>
          <p:cNvSpPr txBox="1"/>
          <p:nvPr/>
        </p:nvSpPr>
        <p:spPr>
          <a:xfrm>
            <a:off x="2483768" y="2511645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Conclusion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46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10640"/>
            <a:ext cx="7200800" cy="576064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8719" y="2164195"/>
            <a:ext cx="26518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Based on everyone’s preference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07077" y="199067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77021" y="3583498"/>
            <a:ext cx="24482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 shortcut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84141" y="3435846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 flipH="1">
            <a:off x="499233" y="2164195"/>
            <a:ext cx="24482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Support Tutorial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3082375" y="2034012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235399" y="2194796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 flipH="1">
            <a:off x="369384" y="3560448"/>
            <a:ext cx="24482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Share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 flipH="1">
            <a:off x="3084084" y="3411803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235399" y="3560448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673414" y="2139509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529545" y="3584942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1616672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Goals of HCI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9888" y="2490342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and task Interface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371289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 by Function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7754" y="4248388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443" y="209408"/>
            <a:ext cx="7200800" cy="576064"/>
          </a:xfrm>
        </p:spPr>
        <p:txBody>
          <a:bodyPr/>
          <a:lstStyle/>
          <a:p>
            <a:r>
              <a:rPr lang="en-US" altLang="ko-KR" dirty="0"/>
              <a:t>Goals of HCI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002" y="3631413"/>
            <a:ext cx="23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Convience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8715" y="158474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Save time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41960" y="4127718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thought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8715" y="2908811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Click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7005" y="1596444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energy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64141" y="4084198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button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7005" y="2864166"/>
            <a:ext cx="213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knowledge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44C6-4C9E-4368-A649-71022A67DE4B}"/>
              </a:ext>
            </a:extLst>
          </p:cNvPr>
          <p:cNvSpPr txBox="1"/>
          <p:nvPr/>
        </p:nvSpPr>
        <p:spPr>
          <a:xfrm>
            <a:off x="1691680" y="285978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The tutorial will be shown once you open the program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42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7938FC-E70F-4847-87F8-0030EBDDB29B}"/>
              </a:ext>
            </a:extLst>
          </p:cNvPr>
          <p:cNvSpPr/>
          <p:nvPr/>
        </p:nvSpPr>
        <p:spPr>
          <a:xfrm>
            <a:off x="437448" y="1327102"/>
            <a:ext cx="736171" cy="348872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500613-E2D6-4153-8BC8-DAA8D33EA75E}"/>
              </a:ext>
            </a:extLst>
          </p:cNvPr>
          <p:cNvCxnSpPr/>
          <p:nvPr/>
        </p:nvCxnSpPr>
        <p:spPr>
          <a:xfrm>
            <a:off x="797489" y="1696486"/>
            <a:ext cx="0" cy="2304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D204BA-85A6-4061-A041-5915E38CF78D}"/>
              </a:ext>
            </a:extLst>
          </p:cNvPr>
          <p:cNvCxnSpPr>
            <a:cxnSpLocks/>
          </p:cNvCxnSpPr>
          <p:nvPr/>
        </p:nvCxnSpPr>
        <p:spPr>
          <a:xfrm>
            <a:off x="797489" y="4000742"/>
            <a:ext cx="15702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8BEABD73-B8C6-46A0-8A0A-85C944A68B5B}"/>
              </a:ext>
            </a:extLst>
          </p:cNvPr>
          <p:cNvSpPr/>
          <p:nvPr/>
        </p:nvSpPr>
        <p:spPr>
          <a:xfrm>
            <a:off x="6558232" y="1347614"/>
            <a:ext cx="1954289" cy="377724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8F348-EF73-4EE3-9B95-463C7734A2C0}"/>
              </a:ext>
            </a:extLst>
          </p:cNvPr>
          <p:cNvSpPr txBox="1"/>
          <p:nvPr/>
        </p:nvSpPr>
        <p:spPr>
          <a:xfrm>
            <a:off x="2351446" y="3677576"/>
            <a:ext cx="223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C99"/>
                </a:solidFill>
              </a:rPr>
              <a:t>Click ‘File’ to see what can you do</a:t>
            </a:r>
            <a:endParaRPr lang="ko-KR" altLang="en-US" dirty="0">
              <a:solidFill>
                <a:srgbClr val="00CC9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D65B0-1C48-4AB7-91DD-B083A1EB8F48}"/>
              </a:ext>
            </a:extLst>
          </p:cNvPr>
          <p:cNvSpPr txBox="1"/>
          <p:nvPr/>
        </p:nvSpPr>
        <p:spPr>
          <a:xfrm>
            <a:off x="3918811" y="2370012"/>
            <a:ext cx="28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C99"/>
                </a:solidFill>
              </a:rPr>
              <a:t>Click ‘User Interface’ to see what can you do</a:t>
            </a:r>
            <a:endParaRPr lang="ko-KR" altLang="en-US" dirty="0">
              <a:solidFill>
                <a:srgbClr val="00CC99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0211" y="1316308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+mn-cs"/>
              </a:rPr>
              <a:t>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E61223B-B626-471E-9CA0-28AF40025C21}"/>
              </a:ext>
            </a:extLst>
          </p:cNvPr>
          <p:cNvSpPr/>
          <p:nvPr/>
        </p:nvSpPr>
        <p:spPr>
          <a:xfrm>
            <a:off x="7535376" y="4227934"/>
            <a:ext cx="1080118" cy="576064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B686B7C-A4B7-49BB-9FAF-9A6DB7BF6CB2}"/>
              </a:ext>
            </a:extLst>
          </p:cNvPr>
          <p:cNvCxnSpPr>
            <a:cxnSpLocks/>
          </p:cNvCxnSpPr>
          <p:nvPr/>
        </p:nvCxnSpPr>
        <p:spPr>
          <a:xfrm>
            <a:off x="7538054" y="1725338"/>
            <a:ext cx="0" cy="9184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C3B49C2-375F-4385-AD6B-F27E0EA8247D}"/>
              </a:ext>
            </a:extLst>
          </p:cNvPr>
          <p:cNvCxnSpPr>
            <a:cxnSpLocks/>
          </p:cNvCxnSpPr>
          <p:nvPr/>
        </p:nvCxnSpPr>
        <p:spPr>
          <a:xfrm flipH="1">
            <a:off x="6444208" y="2643758"/>
            <a:ext cx="109116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056A369-0F18-4A22-A0C0-4B7B2789CCE2}"/>
              </a:ext>
            </a:extLst>
          </p:cNvPr>
          <p:cNvCxnSpPr>
            <a:cxnSpLocks/>
          </p:cNvCxnSpPr>
          <p:nvPr/>
        </p:nvCxnSpPr>
        <p:spPr>
          <a:xfrm flipH="1" flipV="1">
            <a:off x="6502469" y="3927969"/>
            <a:ext cx="1" cy="5669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08FAADD-DDEB-464C-80A5-57F8931E09B2}"/>
              </a:ext>
            </a:extLst>
          </p:cNvPr>
          <p:cNvCxnSpPr>
            <a:cxnSpLocks/>
          </p:cNvCxnSpPr>
          <p:nvPr/>
        </p:nvCxnSpPr>
        <p:spPr>
          <a:xfrm>
            <a:off x="6516216" y="4515966"/>
            <a:ext cx="10191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845764-9274-4AF8-86D3-830F5DEEFE17}"/>
              </a:ext>
            </a:extLst>
          </p:cNvPr>
          <p:cNvSpPr txBox="1"/>
          <p:nvPr/>
        </p:nvSpPr>
        <p:spPr>
          <a:xfrm>
            <a:off x="5940152" y="3085185"/>
            <a:ext cx="228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C99"/>
                </a:solidFill>
              </a:rPr>
              <a:t>It also provide a ‘Skip’ option for skilled person</a:t>
            </a:r>
            <a:endParaRPr lang="ko-KR" altLang="en-US" dirty="0">
              <a:solidFill>
                <a:srgbClr val="00CC99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4B4EEF-1B32-47FE-9965-008778540796}"/>
              </a:ext>
            </a:extLst>
          </p:cNvPr>
          <p:cNvSpPr txBox="1"/>
          <p:nvPr/>
        </p:nvSpPr>
        <p:spPr>
          <a:xfrm>
            <a:off x="7726445" y="4323907"/>
            <a:ext cx="165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SKIP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5E462C-11CA-42E7-82EA-CD3B28842650}"/>
              </a:ext>
            </a:extLst>
          </p:cNvPr>
          <p:cNvSpPr txBox="1"/>
          <p:nvPr/>
        </p:nvSpPr>
        <p:spPr>
          <a:xfrm>
            <a:off x="3696856" y="1300114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Photo Organizer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11B1D2-46D0-4505-A170-C2415E055405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Window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9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44C6-4C9E-4368-A649-71022A67DE4B}"/>
              </a:ext>
            </a:extLst>
          </p:cNvPr>
          <p:cNvSpPr txBox="1"/>
          <p:nvPr/>
        </p:nvSpPr>
        <p:spPr>
          <a:xfrm>
            <a:off x="1403648" y="2650145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Arial"/>
              </a:rPr>
              <a:t>2.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Firstly, the users are able to set the functions based on their preferences, and the setting can be changed in future as well.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01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1A26D635-5CA0-434D-8127-F380518A50A4}"/>
              </a:ext>
            </a:extLst>
          </p:cNvPr>
          <p:cNvSpPr/>
          <p:nvPr/>
        </p:nvSpPr>
        <p:spPr>
          <a:xfrm>
            <a:off x="2267744" y="1905455"/>
            <a:ext cx="4608512" cy="2412709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B41EE-829B-434F-ACAD-C2591F8BC5FF}"/>
              </a:ext>
            </a:extLst>
          </p:cNvPr>
          <p:cNvSpPr txBox="1"/>
          <p:nvPr/>
        </p:nvSpPr>
        <p:spPr>
          <a:xfrm>
            <a:off x="2679543" y="199885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Choose your Level of Professional</a:t>
            </a:r>
            <a:endParaRPr lang="ko-KR" altLang="en-US" dirty="0"/>
          </a:p>
        </p:txBody>
      </p: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7274EEA8-F04A-464D-90B7-917BD1DB5334}"/>
              </a:ext>
            </a:extLst>
          </p:cNvPr>
          <p:cNvSpPr/>
          <p:nvPr/>
        </p:nvSpPr>
        <p:spPr>
          <a:xfrm>
            <a:off x="2584697" y="2528740"/>
            <a:ext cx="172005" cy="203566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99E0D8FC-7D67-486A-A22A-73A51E933F15}"/>
              </a:ext>
            </a:extLst>
          </p:cNvPr>
          <p:cNvSpPr/>
          <p:nvPr/>
        </p:nvSpPr>
        <p:spPr>
          <a:xfrm>
            <a:off x="2584699" y="2862328"/>
            <a:ext cx="172005" cy="203566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원형: 비어 있음 30">
            <a:extLst>
              <a:ext uri="{FF2B5EF4-FFF2-40B4-BE49-F238E27FC236}">
                <a16:creationId xmlns:a16="http://schemas.microsoft.com/office/drawing/2014/main" id="{ED47093A-70AD-4A77-9C07-8147DFDF73F9}"/>
              </a:ext>
            </a:extLst>
          </p:cNvPr>
          <p:cNvSpPr/>
          <p:nvPr/>
        </p:nvSpPr>
        <p:spPr>
          <a:xfrm>
            <a:off x="2584698" y="3226449"/>
            <a:ext cx="172005" cy="203566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068B0121-6AAB-4CF2-A7D2-54CAC0BB2BC9}"/>
              </a:ext>
            </a:extLst>
          </p:cNvPr>
          <p:cNvSpPr/>
          <p:nvPr/>
        </p:nvSpPr>
        <p:spPr>
          <a:xfrm>
            <a:off x="2584696" y="3575672"/>
            <a:ext cx="172005" cy="203566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45BB4-ADE9-4BD4-8E7A-6A41E0FA8940}"/>
              </a:ext>
            </a:extLst>
          </p:cNvPr>
          <p:cNvSpPr txBox="1"/>
          <p:nvPr/>
        </p:nvSpPr>
        <p:spPr>
          <a:xfrm>
            <a:off x="2788423" y="244585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Beginner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E27024-CC7E-4FA8-A173-6F2E288C88F9}"/>
              </a:ext>
            </a:extLst>
          </p:cNvPr>
          <p:cNvSpPr txBox="1"/>
          <p:nvPr/>
        </p:nvSpPr>
        <p:spPr>
          <a:xfrm>
            <a:off x="2788423" y="27794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Intermediate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4FF9-0BBC-451E-AEB4-C3BCB23D107B}"/>
              </a:ext>
            </a:extLst>
          </p:cNvPr>
          <p:cNvSpPr txBox="1"/>
          <p:nvPr/>
        </p:nvSpPr>
        <p:spPr>
          <a:xfrm>
            <a:off x="2788423" y="31385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Skilled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43AB11-2D40-45D7-B8EE-98375DB08CF7}"/>
              </a:ext>
            </a:extLst>
          </p:cNvPr>
          <p:cNvSpPr txBox="1"/>
          <p:nvPr/>
        </p:nvSpPr>
        <p:spPr>
          <a:xfrm>
            <a:off x="2788423" y="348236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Expert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4AF0A8-9EA7-4567-BA98-6E145D9C03BA}"/>
              </a:ext>
            </a:extLst>
          </p:cNvPr>
          <p:cNvSpPr/>
          <p:nvPr/>
        </p:nvSpPr>
        <p:spPr>
          <a:xfrm>
            <a:off x="5831272" y="3886576"/>
            <a:ext cx="736703" cy="30422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05A885-0748-4B16-B1F3-1F9D1670D0D8}"/>
              </a:ext>
            </a:extLst>
          </p:cNvPr>
          <p:cNvSpPr txBox="1"/>
          <p:nvPr/>
        </p:nvSpPr>
        <p:spPr>
          <a:xfrm>
            <a:off x="3635897" y="1309425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Photo Organizer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C91187-3A0F-4455-9498-2D9EE5FB4990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Window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4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  User Interface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963829-5812-46E8-B1E0-B4D2550C9B6B}"/>
              </a:ext>
            </a:extLst>
          </p:cNvPr>
          <p:cNvCxnSpPr>
            <a:cxnSpLocks/>
          </p:cNvCxnSpPr>
          <p:nvPr/>
        </p:nvCxnSpPr>
        <p:spPr>
          <a:xfrm flipH="1">
            <a:off x="7011110" y="1628676"/>
            <a:ext cx="153178" cy="492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295CAA0E-3A2E-4CE8-A68C-828550D1CE5B}"/>
              </a:ext>
            </a:extLst>
          </p:cNvPr>
          <p:cNvSpPr/>
          <p:nvPr/>
        </p:nvSpPr>
        <p:spPr>
          <a:xfrm>
            <a:off x="5426933" y="2355736"/>
            <a:ext cx="297195" cy="223221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A64CAD1-72D6-4FDF-86FF-1BDEE8EB9289}"/>
              </a:ext>
            </a:extLst>
          </p:cNvPr>
          <p:cNvCxnSpPr>
            <a:cxnSpLocks/>
          </p:cNvCxnSpPr>
          <p:nvPr/>
        </p:nvCxnSpPr>
        <p:spPr>
          <a:xfrm>
            <a:off x="5652120" y="3435846"/>
            <a:ext cx="2817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29EB33-F6B4-4E22-9A6F-A026CA031D5D}"/>
              </a:ext>
            </a:extLst>
          </p:cNvPr>
          <p:cNvSpPr txBox="1"/>
          <p:nvPr/>
        </p:nvSpPr>
        <p:spPr>
          <a:xfrm>
            <a:off x="5580112" y="22837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1. Select Font Color &amp; Size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E75111-C58F-4980-A911-908112B6F863}"/>
              </a:ext>
            </a:extLst>
          </p:cNvPr>
          <p:cNvSpPr txBox="1"/>
          <p:nvPr/>
        </p:nvSpPr>
        <p:spPr>
          <a:xfrm>
            <a:off x="5580111" y="277906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 2. Change Background Color,   Brightness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A209753-BD9C-496D-A7AA-6FB633961DD9}"/>
              </a:ext>
            </a:extLst>
          </p:cNvPr>
          <p:cNvCxnSpPr>
            <a:cxnSpLocks/>
          </p:cNvCxnSpPr>
          <p:nvPr/>
        </p:nvCxnSpPr>
        <p:spPr>
          <a:xfrm>
            <a:off x="5642957" y="2715766"/>
            <a:ext cx="2817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FD600D3-3CBB-486A-A23B-DACC38674F74}"/>
              </a:ext>
            </a:extLst>
          </p:cNvPr>
          <p:cNvCxnSpPr>
            <a:cxnSpLocks/>
          </p:cNvCxnSpPr>
          <p:nvPr/>
        </p:nvCxnSpPr>
        <p:spPr>
          <a:xfrm>
            <a:off x="5652120" y="3939902"/>
            <a:ext cx="2817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779BC1-0D7B-47A6-B6A1-EDC3FC0814D5}"/>
              </a:ext>
            </a:extLst>
          </p:cNvPr>
          <p:cNvCxnSpPr>
            <a:cxnSpLocks/>
          </p:cNvCxnSpPr>
          <p:nvPr/>
        </p:nvCxnSpPr>
        <p:spPr>
          <a:xfrm>
            <a:off x="5652120" y="4515966"/>
            <a:ext cx="2817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44E738A-77B0-408E-8655-7263E74D048F}"/>
              </a:ext>
            </a:extLst>
          </p:cNvPr>
          <p:cNvSpPr txBox="1"/>
          <p:nvPr/>
        </p:nvSpPr>
        <p:spPr>
          <a:xfrm>
            <a:off x="5638739" y="3538051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3. Add or Delete Function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80B1E1-FBFA-4B41-B459-77A59421BA16}"/>
              </a:ext>
            </a:extLst>
          </p:cNvPr>
          <p:cNvSpPr txBox="1"/>
          <p:nvPr/>
        </p:nvSpPr>
        <p:spPr>
          <a:xfrm>
            <a:off x="5652120" y="401191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4. Change level of professional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Help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Edit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Tools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6495CA6-3B5E-4D59-BDC5-FFBD54B25B8E}"/>
              </a:ext>
            </a:extLst>
          </p:cNvPr>
          <p:cNvCxnSpPr>
            <a:cxnSpLocks/>
          </p:cNvCxnSpPr>
          <p:nvPr/>
        </p:nvCxnSpPr>
        <p:spPr>
          <a:xfrm>
            <a:off x="1690859" y="1708194"/>
            <a:ext cx="288853" cy="10708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74DD31BA-515A-4777-9EF1-F3E0D419E782}"/>
              </a:ext>
            </a:extLst>
          </p:cNvPr>
          <p:cNvSpPr/>
          <p:nvPr/>
        </p:nvSpPr>
        <p:spPr>
          <a:xfrm>
            <a:off x="1499086" y="2871950"/>
            <a:ext cx="297195" cy="79196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EFF0CCE-2560-4882-B1DC-92D6EC17AF09}"/>
              </a:ext>
            </a:extLst>
          </p:cNvPr>
          <p:cNvCxnSpPr>
            <a:cxnSpLocks/>
          </p:cNvCxnSpPr>
          <p:nvPr/>
        </p:nvCxnSpPr>
        <p:spPr>
          <a:xfrm>
            <a:off x="1835285" y="3147814"/>
            <a:ext cx="2808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E3A8C66-07DE-4274-A081-8B0659CEA3FA}"/>
              </a:ext>
            </a:extLst>
          </p:cNvPr>
          <p:cNvSpPr txBox="1"/>
          <p:nvPr/>
        </p:nvSpPr>
        <p:spPr>
          <a:xfrm>
            <a:off x="1774633" y="27869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1. Work at Full Screen mode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2DE71AE-49B5-4F7B-B6C1-C1CAF39C47D5}"/>
              </a:ext>
            </a:extLst>
          </p:cNvPr>
          <p:cNvCxnSpPr>
            <a:cxnSpLocks/>
          </p:cNvCxnSpPr>
          <p:nvPr/>
        </p:nvCxnSpPr>
        <p:spPr>
          <a:xfrm>
            <a:off x="1835285" y="3579862"/>
            <a:ext cx="2808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1791DF-1398-4BDB-BE24-632232CC8A10}"/>
              </a:ext>
            </a:extLst>
          </p:cNvPr>
          <p:cNvSpPr txBox="1"/>
          <p:nvPr/>
        </p:nvSpPr>
        <p:spPr>
          <a:xfrm>
            <a:off x="1774633" y="320140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2. Zoom in &amp; Zoom out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AD6656-BC46-49E0-9D26-5545956D47E4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Window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F7DE5-C2E7-4508-8DCC-254EFF328C38}"/>
              </a:ext>
            </a:extLst>
          </p:cNvPr>
          <p:cNvSpPr txBox="1"/>
          <p:nvPr/>
        </p:nvSpPr>
        <p:spPr>
          <a:xfrm>
            <a:off x="3621371" y="1304922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Photo Organizer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963829-5812-46E8-B1E0-B4D2550C9B6B}"/>
              </a:ext>
            </a:extLst>
          </p:cNvPr>
          <p:cNvCxnSpPr>
            <a:cxnSpLocks/>
          </p:cNvCxnSpPr>
          <p:nvPr/>
        </p:nvCxnSpPr>
        <p:spPr>
          <a:xfrm>
            <a:off x="4572000" y="1726072"/>
            <a:ext cx="1080120" cy="629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AD6656-BC46-49E0-9D26-5545956D47E4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Window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F7DE5-C2E7-4508-8DCC-254EFF328C38}"/>
              </a:ext>
            </a:extLst>
          </p:cNvPr>
          <p:cNvSpPr txBox="1"/>
          <p:nvPr/>
        </p:nvSpPr>
        <p:spPr>
          <a:xfrm>
            <a:off x="3621371" y="1304922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Photo Organizer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945324-9A98-45B1-8118-DEC2E2EB044B}"/>
              </a:ext>
            </a:extLst>
          </p:cNvPr>
          <p:cNvSpPr/>
          <p:nvPr/>
        </p:nvSpPr>
        <p:spPr>
          <a:xfrm>
            <a:off x="6516216" y="1651331"/>
            <a:ext cx="2158859" cy="3224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0CB014-3055-40C5-89AE-9CCE168EE97F}"/>
              </a:ext>
            </a:extLst>
          </p:cNvPr>
          <p:cNvCxnSpPr/>
          <p:nvPr/>
        </p:nvCxnSpPr>
        <p:spPr>
          <a:xfrm>
            <a:off x="9684568" y="2067694"/>
            <a:ext cx="5441" cy="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AEF0E77-0985-4A27-A231-78A35AAF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99" y="1779662"/>
            <a:ext cx="1153691" cy="773668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EC653E-6B5E-4D2D-8131-3925C475EFC1}"/>
              </a:ext>
            </a:extLst>
          </p:cNvPr>
          <p:cNvCxnSpPr>
            <a:cxnSpLocks/>
          </p:cNvCxnSpPr>
          <p:nvPr/>
        </p:nvCxnSpPr>
        <p:spPr>
          <a:xfrm>
            <a:off x="1287647" y="1628676"/>
            <a:ext cx="0" cy="3152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4B017B-834B-4675-93F2-C12AFCE5121A}"/>
              </a:ext>
            </a:extLst>
          </p:cNvPr>
          <p:cNvSpPr txBox="1"/>
          <p:nvPr/>
        </p:nvSpPr>
        <p:spPr>
          <a:xfrm>
            <a:off x="6876256" y="2527789"/>
            <a:ext cx="31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Image Selected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6714B-163A-4FA3-AC21-19A12EC652D6}"/>
              </a:ext>
            </a:extLst>
          </p:cNvPr>
          <p:cNvSpPr/>
          <p:nvPr/>
        </p:nvSpPr>
        <p:spPr>
          <a:xfrm>
            <a:off x="6711601" y="2857248"/>
            <a:ext cx="1872208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F0C486-1327-40AB-ACEB-9B98AC51CBA4}"/>
              </a:ext>
            </a:extLst>
          </p:cNvPr>
          <p:cNvSpPr txBox="1"/>
          <p:nvPr/>
        </p:nvSpPr>
        <p:spPr>
          <a:xfrm>
            <a:off x="7128379" y="280331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tag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2F3685-2C77-46E9-A002-1701655B73D5}"/>
              </a:ext>
            </a:extLst>
          </p:cNvPr>
          <p:cNvCxnSpPr>
            <a:cxnSpLocks/>
          </p:cNvCxnSpPr>
          <p:nvPr/>
        </p:nvCxnSpPr>
        <p:spPr>
          <a:xfrm flipH="1">
            <a:off x="5292080" y="2981183"/>
            <a:ext cx="1211133" cy="67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8FB332-F91B-4418-A29E-56E60A689403}"/>
              </a:ext>
            </a:extLst>
          </p:cNvPr>
          <p:cNvSpPr txBox="1"/>
          <p:nvPr/>
        </p:nvSpPr>
        <p:spPr>
          <a:xfrm>
            <a:off x="2550907" y="2505771"/>
            <a:ext cx="2967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If you click the ‘Add tag’, you can choose from the suggestions or you can search for the tags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D488EB5-BE48-4262-B642-EFA7C01ED190}"/>
              </a:ext>
            </a:extLst>
          </p:cNvPr>
          <p:cNvSpPr/>
          <p:nvPr/>
        </p:nvSpPr>
        <p:spPr>
          <a:xfrm>
            <a:off x="6711601" y="3307919"/>
            <a:ext cx="1872208" cy="688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18786A-A84F-4B68-B45F-C3CB340B60A8}"/>
              </a:ext>
            </a:extLst>
          </p:cNvPr>
          <p:cNvSpPr txBox="1"/>
          <p:nvPr/>
        </p:nvSpPr>
        <p:spPr>
          <a:xfrm>
            <a:off x="7134550" y="3442916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Tag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4D6730B-56AC-48AA-9FA8-033ED62EC5E1}"/>
              </a:ext>
            </a:extLst>
          </p:cNvPr>
          <p:cNvCxnSpPr>
            <a:cxnSpLocks/>
          </p:cNvCxnSpPr>
          <p:nvPr/>
        </p:nvCxnSpPr>
        <p:spPr>
          <a:xfrm flipH="1">
            <a:off x="4788024" y="3812248"/>
            <a:ext cx="18331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B3446BB-C05F-42D3-93DF-64F8B8AE6408}"/>
              </a:ext>
            </a:extLst>
          </p:cNvPr>
          <p:cNvSpPr txBox="1"/>
          <p:nvPr/>
        </p:nvSpPr>
        <p:spPr>
          <a:xfrm>
            <a:off x="1967113" y="3652413"/>
            <a:ext cx="296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The tags which you choose or add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DA9028-0183-4547-AB55-A52A5DB114F3}"/>
              </a:ext>
            </a:extLst>
          </p:cNvPr>
          <p:cNvSpPr/>
          <p:nvPr/>
        </p:nvSpPr>
        <p:spPr>
          <a:xfrm>
            <a:off x="6711601" y="4228339"/>
            <a:ext cx="1872208" cy="5291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0224FD4-7522-44BE-A981-11140896E13E}"/>
              </a:ext>
            </a:extLst>
          </p:cNvPr>
          <p:cNvCxnSpPr>
            <a:cxnSpLocks/>
          </p:cNvCxnSpPr>
          <p:nvPr/>
        </p:nvCxnSpPr>
        <p:spPr>
          <a:xfrm flipH="1">
            <a:off x="5364088" y="4492916"/>
            <a:ext cx="12570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B325BCB-A026-4B34-92DD-8282D64449AB}"/>
              </a:ext>
            </a:extLst>
          </p:cNvPr>
          <p:cNvSpPr txBox="1"/>
          <p:nvPr/>
        </p:nvSpPr>
        <p:spPr>
          <a:xfrm>
            <a:off x="4101278" y="4328740"/>
            <a:ext cx="296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Folder 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62525-6B69-4973-938B-96CA9854847A}"/>
              </a:ext>
            </a:extLst>
          </p:cNvPr>
          <p:cNvSpPr txBox="1"/>
          <p:nvPr/>
        </p:nvSpPr>
        <p:spPr>
          <a:xfrm>
            <a:off x="6729167" y="4288796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Folder Name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40F223-38D3-4DCD-8F46-A871F8C86A36}"/>
              </a:ext>
            </a:extLst>
          </p:cNvPr>
          <p:cNvSpPr txBox="1"/>
          <p:nvPr/>
        </p:nvSpPr>
        <p:spPr>
          <a:xfrm>
            <a:off x="179522" y="173901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bg1"/>
                </a:solidFill>
              </a:rPr>
              <a:t>Folder1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C2C06B-A5C5-4161-93DE-A7526791473C}"/>
              </a:ext>
            </a:extLst>
          </p:cNvPr>
          <p:cNvSpPr txBox="1"/>
          <p:nvPr/>
        </p:nvSpPr>
        <p:spPr>
          <a:xfrm>
            <a:off x="179522" y="206769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bg1"/>
                </a:solidFill>
              </a:rPr>
              <a:t>Folder2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CD47A0-21EF-49E0-966B-C7D3DA1EF80E}"/>
              </a:ext>
            </a:extLst>
          </p:cNvPr>
          <p:cNvSpPr txBox="1"/>
          <p:nvPr/>
        </p:nvSpPr>
        <p:spPr>
          <a:xfrm>
            <a:off x="178141" y="239186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bg1"/>
                </a:solidFill>
              </a:rPr>
              <a:t>Folder3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63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523</Words>
  <Application>Microsoft Office PowerPoint</Application>
  <PresentationFormat>화면 슬라이드 쇼(16:9)</PresentationFormat>
  <Paragraphs>153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진휘</cp:lastModifiedBy>
  <cp:revision>145</cp:revision>
  <dcterms:created xsi:type="dcterms:W3CDTF">2016-12-05T23:26:54Z</dcterms:created>
  <dcterms:modified xsi:type="dcterms:W3CDTF">2018-11-28T17:00:57Z</dcterms:modified>
</cp:coreProperties>
</file>