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78" r:id="rId4"/>
  </p:sldMasterIdLst>
  <p:notesMasterIdLst>
    <p:notesMasterId r:id="rId23"/>
  </p:notesMasterIdLst>
  <p:sldIdLst>
    <p:sldId id="301" r:id="rId5"/>
    <p:sldId id="261" r:id="rId6"/>
    <p:sldId id="265" r:id="rId7"/>
    <p:sldId id="302" r:id="rId8"/>
    <p:sldId id="303" r:id="rId9"/>
    <p:sldId id="304" r:id="rId10"/>
    <p:sldId id="305" r:id="rId11"/>
    <p:sldId id="274" r:id="rId12"/>
    <p:sldId id="306" r:id="rId13"/>
    <p:sldId id="307" r:id="rId14"/>
    <p:sldId id="313" r:id="rId15"/>
    <p:sldId id="311" r:id="rId16"/>
    <p:sldId id="308" r:id="rId17"/>
    <p:sldId id="310" r:id="rId18"/>
    <p:sldId id="309" r:id="rId19"/>
    <p:sldId id="312" r:id="rId20"/>
    <p:sldId id="290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611" autoAdjust="0"/>
  </p:normalViewPr>
  <p:slideViewPr>
    <p:cSldViewPr>
      <p:cViewPr varScale="1">
        <p:scale>
          <a:sx n="92" d="100"/>
          <a:sy n="92" d="100"/>
        </p:scale>
        <p:origin x="188" y="6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포토 </a:t>
            </a:r>
            <a:r>
              <a:rPr lang="ko-KR" altLang="en-US" dirty="0" err="1"/>
              <a:t>오그나이저</a:t>
            </a:r>
            <a:r>
              <a:rPr lang="ko-KR" altLang="en-US" dirty="0"/>
              <a:t> 디자인 발표를 </a:t>
            </a:r>
            <a:r>
              <a:rPr lang="ko-KR" altLang="en-US" dirty="0" err="1"/>
              <a:t>맡에</a:t>
            </a:r>
            <a:r>
              <a:rPr lang="ko-KR" altLang="en-US" dirty="0"/>
              <a:t> 된 </a:t>
            </a:r>
            <a:r>
              <a:rPr lang="ko-KR" altLang="en-US" dirty="0" err="1"/>
              <a:t>김진휘입니다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Good afternoon, I am </a:t>
            </a:r>
            <a:r>
              <a:rPr lang="en-US" altLang="ko-KR" dirty="0" err="1"/>
              <a:t>Jin</a:t>
            </a:r>
            <a:r>
              <a:rPr lang="en-US" altLang="ko-KR" dirty="0"/>
              <a:t> Zhen Hui and today, I will be presenting the Photo Organizer Design.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6C78AA-7F9B-461D-9998-EAFCB98EB6E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21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‘add tag’</a:t>
            </a:r>
            <a:r>
              <a:rPr lang="ko-KR" altLang="en-US" dirty="0"/>
              <a:t> 를 클릭 했을 때 이런 화면이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위에는 유저가 직접 입력할 수 있는 입력창이 나오고</a:t>
            </a:r>
            <a:endParaRPr lang="en-US" altLang="ko-KR" dirty="0"/>
          </a:p>
          <a:p>
            <a:r>
              <a:rPr lang="ko-KR" altLang="en-US" dirty="0"/>
              <a:t>밑에는 시스템이 제공해주는 유저들이 제일 많이 사용하는 태그와</a:t>
            </a:r>
            <a:endParaRPr lang="en-US" altLang="ko-KR" dirty="0"/>
          </a:p>
          <a:p>
            <a:r>
              <a:rPr lang="ko-KR" altLang="en-US" dirty="0" err="1"/>
              <a:t>영어자모</a:t>
            </a:r>
            <a:r>
              <a:rPr lang="ko-KR" altLang="en-US" dirty="0"/>
              <a:t> 순서대로 사용되고 있는 태그들을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 explain further,</a:t>
            </a:r>
          </a:p>
          <a:p>
            <a:endParaRPr lang="en-US" altLang="ko-KR" dirty="0"/>
          </a:p>
          <a:p>
            <a:r>
              <a:rPr lang="en-US" altLang="ko-KR" dirty="0"/>
              <a:t>If you click the ‘ Add Tag’ button as I said,</a:t>
            </a:r>
          </a:p>
          <a:p>
            <a:endParaRPr lang="en-US" altLang="ko-KR" dirty="0"/>
          </a:p>
          <a:p>
            <a:r>
              <a:rPr lang="en-US" altLang="ko-KR" dirty="0"/>
              <a:t>you can firstly see the search tab, where you can search for the tags on your own.</a:t>
            </a:r>
          </a:p>
          <a:p>
            <a:endParaRPr lang="en-US" altLang="ko-KR" dirty="0"/>
          </a:p>
          <a:p>
            <a:r>
              <a:rPr lang="en-US" altLang="ko-KR" dirty="0"/>
              <a:t>And next, you will see the most popular keywords and the tags arranged alphabetically.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필더 기능을 추가하여 비슷하게 찍힌 사진들을 분류해낼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사람마다 생각이 다르기에 비슷하게 찍힌 사진 중에서</a:t>
            </a:r>
            <a:endParaRPr lang="en-US" altLang="ko-KR" dirty="0"/>
          </a:p>
          <a:p>
            <a:r>
              <a:rPr lang="ko-KR" altLang="en-US" dirty="0"/>
              <a:t>제일 마음에 드는 사진은 자기 자신이 직접 선택하는 것이 좋습니다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Additionally, users can choose to add the ‘filter’ function to group the similar photos together.</a:t>
            </a:r>
          </a:p>
          <a:p>
            <a:endParaRPr lang="en-US" altLang="ko-KR" dirty="0"/>
          </a:p>
          <a:p>
            <a:r>
              <a:rPr lang="en-US" altLang="ko-KR" dirty="0"/>
              <a:t>Since every users have different preferences, </a:t>
            </a:r>
          </a:p>
          <a:p>
            <a:r>
              <a:rPr lang="en-US" altLang="ko-KR" dirty="0"/>
              <a:t>instead of auto-selection by the program itself, I think it is better to let user to choose their favorite photos.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13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온라인 저장공간을 제공해주는 것도 중요하다고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자체 개발자가 직접 제공해줄 수도 있지만</a:t>
            </a:r>
            <a:endParaRPr lang="en-US" altLang="ko-KR" dirty="0"/>
          </a:p>
          <a:p>
            <a:r>
              <a:rPr lang="ko-KR" altLang="en-US" dirty="0"/>
              <a:t>그러한 상황이 되지 못한 경우 </a:t>
            </a:r>
            <a:r>
              <a:rPr lang="en-US" altLang="ko-KR" dirty="0"/>
              <a:t>‘</a:t>
            </a:r>
            <a:r>
              <a:rPr lang="ko-KR" altLang="en-US" dirty="0"/>
              <a:t>구글 드라이브＇ 같은 많이 사용하는 온라인 저장공간에 올릴 수 있는</a:t>
            </a:r>
            <a:endParaRPr lang="en-US" altLang="ko-KR" dirty="0"/>
          </a:p>
          <a:p>
            <a:r>
              <a:rPr lang="ko-KR" altLang="en-US" dirty="0"/>
              <a:t>기회를 제공해 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사진을 바로바로 </a:t>
            </a:r>
            <a:r>
              <a:rPr lang="en-US" altLang="ko-KR" dirty="0"/>
              <a:t>SNS</a:t>
            </a:r>
            <a:r>
              <a:rPr lang="ko-KR" altLang="en-US" dirty="0"/>
              <a:t>에 올릴 수 있도록 해주어야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Thirdly, it is also important to have cloud sharing and SNS sharing options.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1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구글 드라이브에 올린 후 </a:t>
            </a:r>
            <a:r>
              <a:rPr lang="en-US" altLang="ko-KR" dirty="0"/>
              <a:t>SNS</a:t>
            </a:r>
            <a:r>
              <a:rPr lang="ko-KR" altLang="en-US" dirty="0"/>
              <a:t>에 </a:t>
            </a:r>
            <a:r>
              <a:rPr lang="en-US" altLang="ko-KR" dirty="0"/>
              <a:t>Share</a:t>
            </a:r>
            <a:r>
              <a:rPr lang="ko-KR" altLang="en-US" dirty="0"/>
              <a:t>하기로 하였는데 </a:t>
            </a:r>
            <a:endParaRPr lang="en-US" altLang="ko-KR" dirty="0"/>
          </a:p>
          <a:p>
            <a:r>
              <a:rPr lang="ko-KR" altLang="en-US" dirty="0"/>
              <a:t>직접 </a:t>
            </a:r>
            <a:r>
              <a:rPr lang="en-US" altLang="ko-KR" dirty="0"/>
              <a:t>SNS</a:t>
            </a:r>
            <a:r>
              <a:rPr lang="ko-KR" altLang="en-US" dirty="0"/>
              <a:t>에 올릴 수도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the users had edited their photos,</a:t>
            </a:r>
          </a:p>
          <a:p>
            <a:endParaRPr lang="en-US" altLang="ko-KR" dirty="0"/>
          </a:p>
          <a:p>
            <a:r>
              <a:rPr lang="en-US" altLang="ko-KR" dirty="0"/>
              <a:t>By clicking the ‘TOOLS’ tab, users can share the photos to Google Drives, or share them to the Social Networks, such as Facebook or Twitter.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31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제일 처음에 얘기했듯이 </a:t>
            </a:r>
            <a:r>
              <a:rPr lang="en-US" altLang="ko-KR" dirty="0"/>
              <a:t>HCI Design</a:t>
            </a:r>
            <a:r>
              <a:rPr lang="ko-KR" altLang="en-US" dirty="0"/>
              <a:t>을 하는 궁극적인 목표는 바로 시간절약과 </a:t>
            </a:r>
            <a:r>
              <a:rPr lang="ko-KR" altLang="en-US" dirty="0" err="1"/>
              <a:t>편리함입니다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제가 생각해낸 방법은 바로 마우스를 사용하여 원하는 버튼을 클릭하기보다 </a:t>
            </a:r>
            <a:endParaRPr lang="en-US" altLang="ko-KR" dirty="0"/>
          </a:p>
          <a:p>
            <a:r>
              <a:rPr lang="ko-KR" altLang="en-US" dirty="0"/>
              <a:t>단축키를 사용하여 마우스를 가져가지 않아도 원하는 기능을 불러오는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Lastly, the ultimate goals of using the HCI Design are the users’ convenience and for time-saving,</a:t>
            </a:r>
          </a:p>
          <a:p>
            <a:endParaRPr lang="en-US" altLang="ko-KR" dirty="0"/>
          </a:p>
          <a:p>
            <a:r>
              <a:rPr lang="en-US" altLang="ko-KR" dirty="0"/>
              <a:t>Personally, I recommend the users to use the keyboard shortcuts rather than clicking buttons one by one.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9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‘File’</a:t>
            </a:r>
            <a:r>
              <a:rPr lang="ko-KR" altLang="en-US" dirty="0"/>
              <a:t>의 경우 ‘</a:t>
            </a:r>
            <a:r>
              <a:rPr lang="en-US" altLang="ko-KR" dirty="0"/>
              <a:t>f’</a:t>
            </a:r>
            <a:r>
              <a:rPr lang="ko-KR" altLang="en-US" dirty="0"/>
              <a:t>버튼을 입력하면 </a:t>
            </a:r>
            <a:r>
              <a:rPr lang="en-US" altLang="ko-KR" dirty="0"/>
              <a:t>‘file’</a:t>
            </a:r>
            <a:r>
              <a:rPr lang="ko-KR" altLang="en-US" dirty="0"/>
              <a:t>이 열리고 </a:t>
            </a:r>
            <a:endParaRPr lang="en-US" altLang="ko-KR" dirty="0"/>
          </a:p>
          <a:p>
            <a:r>
              <a:rPr lang="ko-KR" altLang="en-US" dirty="0"/>
              <a:t>‘</a:t>
            </a:r>
            <a:r>
              <a:rPr lang="en-US" altLang="ko-KR" dirty="0"/>
              <a:t>window’</a:t>
            </a:r>
            <a:r>
              <a:rPr lang="ko-KR" altLang="en-US" dirty="0"/>
              <a:t>의 경우 </a:t>
            </a:r>
            <a:r>
              <a:rPr lang="en-US" altLang="ko-KR" dirty="0"/>
              <a:t>‘w’</a:t>
            </a:r>
            <a:r>
              <a:rPr lang="ko-KR" altLang="en-US" dirty="0"/>
              <a:t>버튼을 입력하면 </a:t>
            </a:r>
            <a:r>
              <a:rPr lang="en-US" altLang="ko-KR" dirty="0"/>
              <a:t>‘window’</a:t>
            </a:r>
            <a:r>
              <a:rPr lang="ko-KR" altLang="en-US" dirty="0"/>
              <a:t>가 열립니다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example,</a:t>
            </a:r>
          </a:p>
          <a:p>
            <a:r>
              <a:rPr lang="en-US" altLang="ko-KR" dirty="0"/>
              <a:t>If the user want to open file, he or she can just use the keyboard shortcut of ‘F’ button, or opening the window with typing the ‘W’ button.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0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결론을 말씀 드리겠습니다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Now, I will summarize my presentation with my thoughts on the HCI design.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92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</a:t>
            </a:r>
            <a:r>
              <a:rPr lang="en-US" altLang="ko-KR" dirty="0"/>
              <a:t>HCI Design</a:t>
            </a:r>
            <a:r>
              <a:rPr lang="ko-KR" altLang="en-US" dirty="0"/>
              <a:t>의 제일 독특한 기능은 </a:t>
            </a:r>
            <a:endParaRPr lang="en-US" altLang="ko-KR" dirty="0"/>
          </a:p>
          <a:p>
            <a:r>
              <a:rPr lang="ko-KR" altLang="en-US" dirty="0"/>
              <a:t>튜토리얼을 제공하고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유저의 전문성 레벨에 따라 다양한 기능을 시스템에서 제공해주며 </a:t>
            </a:r>
            <a:endParaRPr lang="en-US" altLang="ko-KR" dirty="0"/>
          </a:p>
          <a:p>
            <a:r>
              <a:rPr lang="ko-KR" altLang="en-US" dirty="0"/>
              <a:t>온라인에 업로드하는 것이 가능하면서도 간단해야 하고 </a:t>
            </a:r>
            <a:endParaRPr lang="en-US" altLang="ko-KR" dirty="0"/>
          </a:p>
          <a:p>
            <a:r>
              <a:rPr lang="ko-KR" altLang="en-US" dirty="0"/>
              <a:t>단축키 사용이 가능하게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 think, the most Unique(</a:t>
            </a:r>
            <a:r>
              <a:rPr lang="ko-KR" altLang="en-US" dirty="0" err="1"/>
              <a:t>유닉</a:t>
            </a:r>
            <a:r>
              <a:rPr lang="en-US" altLang="ko-KR" dirty="0"/>
              <a:t>) functions of HCI design, are,</a:t>
            </a:r>
          </a:p>
          <a:p>
            <a:r>
              <a:rPr lang="en-US" altLang="ko-KR" dirty="0"/>
              <a:t>the tutorial, customization, easy sharing and the keyboard shortcuts.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7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들어주셔서 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 hope everyone had enjoyed my presentation today and thank you so much for listening.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목차를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번째는 프로그램을 </a:t>
            </a:r>
            <a:r>
              <a:rPr lang="ko-KR" altLang="en-US" dirty="0" err="1"/>
              <a:t>만드면서</a:t>
            </a:r>
            <a:r>
              <a:rPr lang="ko-KR" altLang="en-US" dirty="0"/>
              <a:t> 왜 </a:t>
            </a:r>
            <a:r>
              <a:rPr lang="en-US" altLang="ko-KR" dirty="0"/>
              <a:t>HCI</a:t>
            </a:r>
            <a:r>
              <a:rPr lang="ko-KR" altLang="en-US" dirty="0"/>
              <a:t>를 사용하는지에 대하여 아주 간단히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번째는 제가 설계한 프로그램이 </a:t>
            </a:r>
            <a:r>
              <a:rPr lang="en-US" altLang="ko-KR" dirty="0"/>
              <a:t>user interface </a:t>
            </a:r>
            <a:r>
              <a:rPr lang="ko-KR" altLang="en-US" dirty="0"/>
              <a:t>와 </a:t>
            </a:r>
            <a:r>
              <a:rPr lang="en-US" altLang="ko-KR" dirty="0"/>
              <a:t>task interface</a:t>
            </a:r>
            <a:r>
              <a:rPr lang="ko-KR" altLang="en-US" dirty="0"/>
              <a:t>를 바탕으로 설계하였다는 것을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번째는 제가 설계한 프로그램이 어떤 독특한 기능이 있는지를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결론을 말씀드리겠습니다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First of all, I will go through the goals of HCI, including the user and task interface, and the design by function. </a:t>
            </a:r>
          </a:p>
          <a:p>
            <a:r>
              <a:rPr lang="en-US" altLang="ko-KR" dirty="0"/>
              <a:t>And lastly, I will summarize my presentation with a conclusion.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4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en-US" altLang="ko-KR" dirty="0"/>
              <a:t>HCI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r>
              <a:rPr lang="ko-KR" altLang="en-US" dirty="0"/>
              <a:t>을 하는 이유는 시간을 절약하고 시간을 절약하며 에너지를 절약하고 적은 전문지식으로 프로그램을 사용할 수 있으며 </a:t>
            </a:r>
            <a:endParaRPr lang="en-US" altLang="ko-KR" dirty="0"/>
          </a:p>
          <a:p>
            <a:r>
              <a:rPr lang="ko-KR" altLang="en-US" dirty="0"/>
              <a:t>많이 생각하지 않아도 주요한 기능은 다 사용할 수 있어야 된다고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main reason of using HCI design is because everyone is able to use the program without knowing the expert knowledge, simply say, it is convenience to use by everyone.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생각한 프로그램을 설계함에 있어서 제일 중요한 점은 바로 가이드라인입니다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 사용한자가 이 프로그램이 어떤 기능이 있는지도 모르고 사용하면 다른 프로그램들과 똑같아 보이기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이러면 열심히 </a:t>
            </a:r>
            <a:r>
              <a:rPr lang="en-US" altLang="ko-KR" dirty="0"/>
              <a:t>HCI Design</a:t>
            </a:r>
            <a:r>
              <a:rPr lang="ko-KR" altLang="en-US" dirty="0"/>
              <a:t>을 한 의미가 없게</a:t>
            </a:r>
            <a:r>
              <a:rPr lang="en-US" altLang="ko-KR" dirty="0"/>
              <a:t>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 저는 프로그램을 설치하고 처음 열 때 바로 튜토리얼 나오게 하려고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Personally, I think the most important aspect of this program, is its tutorial.</a:t>
            </a:r>
          </a:p>
          <a:p>
            <a:endParaRPr lang="en-US" altLang="ko-KR" dirty="0"/>
          </a:p>
          <a:p>
            <a:r>
              <a:rPr lang="en-US" altLang="ko-KR" dirty="0"/>
              <a:t>Because, the first-time user will have difficulties to get familiar with this program, without having the tutorial shown once the program is launched.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5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파일을 클릭을 하면 주요 기능을 추가로 설명해주어 사용자가 원하는 기능이 있는지를 잘 알려줄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이 프로그램에 잘 알거나 귀찮아서 자기절로 알아가려고 하는 </a:t>
            </a:r>
            <a:r>
              <a:rPr lang="en-US" altLang="ko-KR" dirty="0"/>
              <a:t>user</a:t>
            </a:r>
            <a:r>
              <a:rPr lang="ko-KR" altLang="en-US" dirty="0"/>
              <a:t>들이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유저들을 위하여 </a:t>
            </a:r>
            <a:r>
              <a:rPr lang="ko-KR" altLang="en-US" dirty="0" err="1"/>
              <a:t>스킵</a:t>
            </a:r>
            <a:r>
              <a:rPr lang="ko-KR" altLang="en-US" dirty="0"/>
              <a:t> 버튼도 추가로 제공하였습니다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So, if you click the ‘file’ button, you will see the main functions, which show you what you can do with the program.</a:t>
            </a:r>
          </a:p>
          <a:p>
            <a:endParaRPr lang="en-US" altLang="ko-KR" dirty="0"/>
          </a:p>
          <a:p>
            <a:r>
              <a:rPr lang="en-US" altLang="ko-KR" dirty="0"/>
              <a:t>For those who do not wish to use the tutorial version, you can click the ’SKIP’ button.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6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설계한 프로그램의 두 번째 특징은 바로 유저들의 전문성을 입력하는 창을 내오고</a:t>
            </a:r>
            <a:endParaRPr lang="en-US" altLang="ko-KR" dirty="0"/>
          </a:p>
          <a:p>
            <a:r>
              <a:rPr lang="ko-KR" altLang="en-US" dirty="0"/>
              <a:t>그 창을 통하여 유저들의 전문성을 나눌 수 있으며 만약 초보이면 아주 간단한 기능만 제공하고 </a:t>
            </a:r>
            <a:br>
              <a:rPr lang="en-US" altLang="ko-KR" dirty="0"/>
            </a:br>
            <a:r>
              <a:rPr lang="ko-KR" altLang="en-US" dirty="0"/>
              <a:t>전문가이면 아주 복잡하고 전문적인 기능도 제공한다는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이 것은 추후에 바꿀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Next, the users can choose the mode depends on their preferences or their level of knowledge,</a:t>
            </a:r>
          </a:p>
          <a:p>
            <a:r>
              <a:rPr lang="en-US" altLang="ko-KR" dirty="0"/>
              <a:t>The program will automatically change to the selected mode, and the settings can be changed again in future as well.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자신의 전문성 레벨을 선택한 후 </a:t>
            </a:r>
            <a:r>
              <a:rPr lang="en-US" altLang="ko-KR" dirty="0"/>
              <a:t>“next”</a:t>
            </a:r>
            <a:r>
              <a:rPr lang="ko-KR" altLang="en-US" dirty="0"/>
              <a:t>버튼을 눌러 시스템이 자동적으로 </a:t>
            </a:r>
            <a:endParaRPr lang="en-US" altLang="ko-KR" dirty="0"/>
          </a:p>
          <a:p>
            <a:r>
              <a:rPr lang="ko-KR" altLang="en-US" dirty="0"/>
              <a:t>유저의 전문성에 의하여 기능들을 선택하여 제공해 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 you can see from here, you can select your preference from the lists, </a:t>
            </a:r>
          </a:p>
          <a:p>
            <a:r>
              <a:rPr lang="en-US" altLang="ko-KR" dirty="0"/>
              <a:t>By clicking on one of the selection from here and click the ’NEXT’ button.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저의 프로그램의 주요 기능들은 다른 프로그램과 비슷할 것이고 제일 독특하다고도 할 수 있고 제일 필요하다고 생각되는 기능을 추가했습니다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</a:t>
            </a:r>
            <a:r>
              <a:rPr lang="en-US" altLang="ko-KR" dirty="0"/>
              <a:t>“User Interface” </a:t>
            </a:r>
            <a:r>
              <a:rPr lang="ko-KR" altLang="en-US" dirty="0"/>
              <a:t>기능입니다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글자의 크기와 사이즈</a:t>
            </a:r>
            <a:r>
              <a:rPr lang="en-US" altLang="ko-KR" dirty="0"/>
              <a:t>, </a:t>
            </a:r>
            <a:r>
              <a:rPr lang="ko-KR" altLang="en-US" dirty="0"/>
              <a:t>백그라운드의 색깔과 밝기를 조절할 수 있으며 원하는 기능을 추가할 수 있고 </a:t>
            </a:r>
            <a:endParaRPr lang="en-US" altLang="ko-KR" dirty="0"/>
          </a:p>
          <a:p>
            <a:r>
              <a:rPr lang="ko-KR" altLang="en-US" dirty="0"/>
              <a:t>아까 선택했던 자신의 전문성을 다시 선택하여 시스템이 자동적으로 유저에게 필요한 기능을 제공해 </a:t>
            </a:r>
            <a:r>
              <a:rPr lang="ko-KR" altLang="en-US" dirty="0" err="1"/>
              <a:t>주도록합니다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Here, the basic functions are similar to other photo organizing program,</a:t>
            </a:r>
          </a:p>
          <a:p>
            <a:r>
              <a:rPr lang="en-US" altLang="ko-KR" dirty="0"/>
              <a:t>But, users can choose optional functions depends on their needs.</a:t>
            </a:r>
          </a:p>
          <a:p>
            <a:endParaRPr lang="en-US" altLang="ko-KR" dirty="0"/>
          </a:p>
          <a:p>
            <a:r>
              <a:rPr lang="en-US" altLang="ko-KR" dirty="0"/>
              <a:t>So here, I added the ‘User Interface’ function, where it can change the font, the background color, the brightness and so on.</a:t>
            </a:r>
          </a:p>
          <a:p>
            <a:r>
              <a:rPr lang="en-US" altLang="ko-KR" dirty="0"/>
              <a:t>Besides, users can change the previous settings by clicking the button here (show the part on ppt).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중요한 기능인 사진 정리 기능입니다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‘file’</a:t>
            </a:r>
            <a:r>
              <a:rPr lang="ko-KR" altLang="en-US" dirty="0"/>
              <a:t>을 통하여 사진을 열거나 폴더를 통하여 폴더안에 있는 사진을 </a:t>
            </a:r>
            <a:r>
              <a:rPr lang="ko-KR" altLang="en-US" dirty="0" err="1"/>
              <a:t>한장</a:t>
            </a:r>
            <a:r>
              <a:rPr lang="ko-KR" altLang="en-US" dirty="0"/>
              <a:t> 열어봅시다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오른쪽 상단에 사진이 나옵니다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표시 안됐지만 중간 부분은 사진을 보여주는데 사용할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폴더안의 사진을 선택했을 경우 사진이 </a:t>
            </a:r>
            <a:r>
              <a:rPr lang="ko-KR" altLang="en-US" dirty="0" err="1"/>
              <a:t>여러장이므로</a:t>
            </a:r>
            <a:r>
              <a:rPr lang="ko-KR" altLang="en-US" dirty="0"/>
              <a:t> 선택한 폴더안의 사진들을 보여주는데 사용할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ko-KR" altLang="en-US" dirty="0" err="1"/>
              <a:t>한장의</a:t>
            </a:r>
            <a:r>
              <a:rPr lang="ko-KR" altLang="en-US" dirty="0"/>
              <a:t> 사진만 열었을 경우 </a:t>
            </a:r>
            <a:r>
              <a:rPr lang="ko-KR" altLang="en-US" dirty="0" err="1"/>
              <a:t>한장의</a:t>
            </a:r>
            <a:r>
              <a:rPr lang="ko-KR" altLang="en-US" dirty="0"/>
              <a:t> 사진만 큼직하게 보여줄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옆에 ‘</a:t>
            </a:r>
            <a:r>
              <a:rPr lang="en-US" altLang="ko-KR" dirty="0"/>
              <a:t>add tag’</a:t>
            </a:r>
            <a:r>
              <a:rPr lang="ko-KR" altLang="en-US" dirty="0"/>
              <a:t>를 클릭하였을 때 시스템이 제공해주는 자주 사용하는 태그를 선택할 수도 있고 </a:t>
            </a:r>
            <a:endParaRPr lang="en-US" altLang="ko-KR" dirty="0"/>
          </a:p>
          <a:p>
            <a:r>
              <a:rPr lang="ko-KR" altLang="en-US" dirty="0"/>
              <a:t>직접 태그를 </a:t>
            </a:r>
            <a:r>
              <a:rPr lang="en-US" altLang="ko-KR" dirty="0"/>
              <a:t>type</a:t>
            </a:r>
            <a:r>
              <a:rPr lang="ko-KR" altLang="en-US" dirty="0"/>
              <a:t>하여 태그를 추가할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밑에 태그 부분은 위에서 선택한 태그들을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마지막에는 원하는 폴더로 분류해주는 작업을 실행합니다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사진을 </a:t>
            </a:r>
            <a:r>
              <a:rPr lang="ko-KR" altLang="en-US" dirty="0" err="1"/>
              <a:t>여러장</a:t>
            </a:r>
            <a:r>
              <a:rPr lang="ko-KR" altLang="en-US" dirty="0"/>
              <a:t> 선택하여 작업을 할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Okay, next, the most important functions, is the photos organizing function.</a:t>
            </a:r>
          </a:p>
          <a:p>
            <a:r>
              <a:rPr lang="en-US" altLang="ko-KR" dirty="0"/>
              <a:t>Users can select the photos by clicking ‘open file’ from the ‘file’ tab,,,,,</a:t>
            </a:r>
          </a:p>
          <a:p>
            <a:r>
              <a:rPr lang="en-US" altLang="ko-KR" dirty="0"/>
              <a:t>Or, by selecting from the saved folders.</a:t>
            </a:r>
          </a:p>
          <a:p>
            <a:endParaRPr lang="en-US" altLang="ko-KR" dirty="0"/>
          </a:p>
          <a:p>
            <a:r>
              <a:rPr lang="en-US" altLang="ko-KR" dirty="0"/>
              <a:t>You can preview the selected photo at the middle part of the program.</a:t>
            </a:r>
          </a:p>
          <a:p>
            <a:endParaRPr lang="en-US" altLang="ko-KR" dirty="0"/>
          </a:p>
          <a:p>
            <a:r>
              <a:rPr lang="en-US" altLang="ko-KR" dirty="0"/>
              <a:t>Next, at the right side of the program, you can choose to add tag, edit tags and create or edit folders.</a:t>
            </a:r>
          </a:p>
          <a:p>
            <a:endParaRPr lang="en-US" altLang="ko-KR" dirty="0"/>
          </a:p>
          <a:p>
            <a:r>
              <a:rPr lang="en-US" altLang="ko-KR" dirty="0"/>
              <a:t>So, if you  click the ‘Add Tag’ button, the suggested ‘popular keywords’ will be shown automatically,</a:t>
            </a:r>
          </a:p>
          <a:p>
            <a:r>
              <a:rPr lang="en-US" altLang="ko-KR" dirty="0"/>
              <a:t>OR you can search on your own.</a:t>
            </a:r>
          </a:p>
          <a:p>
            <a:endParaRPr lang="en-US" altLang="ko-KR" dirty="0"/>
          </a:p>
          <a:p>
            <a:r>
              <a:rPr lang="en-US" altLang="ko-KR" dirty="0"/>
              <a:t>At the bottom part, the selected tags will be listed.</a:t>
            </a:r>
          </a:p>
          <a:p>
            <a:r>
              <a:rPr lang="en-US" altLang="ko-KR" dirty="0"/>
              <a:t>At the last part, is where you can create, edit or remove photo folders depends on your needs.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25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6099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59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35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0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83" r:id="rId4"/>
    <p:sldLayoutId id="214748368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5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3095" y="4077383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HCI Interface design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587697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Photo Organizer design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6300192" y="4722117"/>
            <a:ext cx="878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2015410147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컴퓨터학과 김진휘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Photo Organizer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945324-9A98-45B1-8118-DEC2E2EB044B}"/>
              </a:ext>
            </a:extLst>
          </p:cNvPr>
          <p:cNvSpPr/>
          <p:nvPr/>
        </p:nvSpPr>
        <p:spPr>
          <a:xfrm>
            <a:off x="6516216" y="1651331"/>
            <a:ext cx="2158859" cy="3224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0CB014-3055-40C5-89AE-9CCE168EE97F}"/>
              </a:ext>
            </a:extLst>
          </p:cNvPr>
          <p:cNvCxnSpPr/>
          <p:nvPr/>
        </p:nvCxnSpPr>
        <p:spPr>
          <a:xfrm>
            <a:off x="9684568" y="2067694"/>
            <a:ext cx="5441" cy="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EF0E77-0985-4A27-A231-78A35AAF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99" y="1779662"/>
            <a:ext cx="1153691" cy="773668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EC653E-6B5E-4D2D-8131-3925C475EFC1}"/>
              </a:ext>
            </a:extLst>
          </p:cNvPr>
          <p:cNvCxnSpPr>
            <a:cxnSpLocks/>
          </p:cNvCxnSpPr>
          <p:nvPr/>
        </p:nvCxnSpPr>
        <p:spPr>
          <a:xfrm>
            <a:off x="1287647" y="1628676"/>
            <a:ext cx="0" cy="3152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4B017B-834B-4675-93F2-C12AFCE5121A}"/>
              </a:ext>
            </a:extLst>
          </p:cNvPr>
          <p:cNvSpPr txBox="1"/>
          <p:nvPr/>
        </p:nvSpPr>
        <p:spPr>
          <a:xfrm>
            <a:off x="6876256" y="2527789"/>
            <a:ext cx="31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 Image Selected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6714B-163A-4FA3-AC21-19A12EC652D6}"/>
              </a:ext>
            </a:extLst>
          </p:cNvPr>
          <p:cNvSpPr/>
          <p:nvPr/>
        </p:nvSpPr>
        <p:spPr>
          <a:xfrm>
            <a:off x="6711601" y="2857248"/>
            <a:ext cx="1872208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0C486-1327-40AB-ACEB-9B98AC51CBA4}"/>
              </a:ext>
            </a:extLst>
          </p:cNvPr>
          <p:cNvSpPr txBox="1"/>
          <p:nvPr/>
        </p:nvSpPr>
        <p:spPr>
          <a:xfrm>
            <a:off x="7128379" y="280331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Add tag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2F3685-2C77-46E9-A002-1701655B73D5}"/>
              </a:ext>
            </a:extLst>
          </p:cNvPr>
          <p:cNvCxnSpPr>
            <a:cxnSpLocks/>
          </p:cNvCxnSpPr>
          <p:nvPr/>
        </p:nvCxnSpPr>
        <p:spPr>
          <a:xfrm flipH="1">
            <a:off x="5292080" y="2981183"/>
            <a:ext cx="1211133" cy="67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D488EB5-BE48-4262-B642-EFA7C01ED190}"/>
              </a:ext>
            </a:extLst>
          </p:cNvPr>
          <p:cNvSpPr/>
          <p:nvPr/>
        </p:nvSpPr>
        <p:spPr>
          <a:xfrm>
            <a:off x="6711601" y="3307919"/>
            <a:ext cx="1872208" cy="688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18786A-A84F-4B68-B45F-C3CB340B60A8}"/>
              </a:ext>
            </a:extLst>
          </p:cNvPr>
          <p:cNvSpPr txBox="1"/>
          <p:nvPr/>
        </p:nvSpPr>
        <p:spPr>
          <a:xfrm>
            <a:off x="7134550" y="3442916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Tag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DA9028-0183-4547-AB55-A52A5DB114F3}"/>
              </a:ext>
            </a:extLst>
          </p:cNvPr>
          <p:cNvSpPr/>
          <p:nvPr/>
        </p:nvSpPr>
        <p:spPr>
          <a:xfrm>
            <a:off x="6711601" y="4228339"/>
            <a:ext cx="1872208" cy="5291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62525-6B69-4973-938B-96CA9854847A}"/>
              </a:ext>
            </a:extLst>
          </p:cNvPr>
          <p:cNvSpPr txBox="1"/>
          <p:nvPr/>
        </p:nvSpPr>
        <p:spPr>
          <a:xfrm>
            <a:off x="6711601" y="4308250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Folder Name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40F223-38D3-4DCD-8F46-A871F8C86A36}"/>
              </a:ext>
            </a:extLst>
          </p:cNvPr>
          <p:cNvSpPr txBox="1"/>
          <p:nvPr/>
        </p:nvSpPr>
        <p:spPr>
          <a:xfrm>
            <a:off x="179522" y="173901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C2C06B-A5C5-4161-93DE-A7526791473C}"/>
              </a:ext>
            </a:extLst>
          </p:cNvPr>
          <p:cNvSpPr txBox="1"/>
          <p:nvPr/>
        </p:nvSpPr>
        <p:spPr>
          <a:xfrm>
            <a:off x="179522" y="206769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CD47A0-21EF-49E0-966B-C7D3DA1EF80E}"/>
              </a:ext>
            </a:extLst>
          </p:cNvPr>
          <p:cNvSpPr txBox="1"/>
          <p:nvPr/>
        </p:nvSpPr>
        <p:spPr>
          <a:xfrm>
            <a:off x="178141" y="239186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07EEBC-50A0-4BA7-9525-089B9E128F96}"/>
              </a:ext>
            </a:extLst>
          </p:cNvPr>
          <p:cNvSpPr/>
          <p:nvPr/>
        </p:nvSpPr>
        <p:spPr>
          <a:xfrm>
            <a:off x="2176995" y="2166496"/>
            <a:ext cx="2989023" cy="22500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342804-61C4-4CD2-A7AE-52F6AE7C80C1}"/>
              </a:ext>
            </a:extLst>
          </p:cNvPr>
          <p:cNvSpPr/>
          <p:nvPr/>
        </p:nvSpPr>
        <p:spPr>
          <a:xfrm>
            <a:off x="2339752" y="3479706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35FB7D-C84B-4FF6-ADBF-99335013C9AC}"/>
              </a:ext>
            </a:extLst>
          </p:cNvPr>
          <p:cNvSpPr/>
          <p:nvPr/>
        </p:nvSpPr>
        <p:spPr>
          <a:xfrm>
            <a:off x="2339752" y="3046698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E30691-A793-46C1-95C0-312C6410F71E}"/>
              </a:ext>
            </a:extLst>
          </p:cNvPr>
          <p:cNvSpPr/>
          <p:nvPr/>
        </p:nvSpPr>
        <p:spPr>
          <a:xfrm>
            <a:off x="3275856" y="3056197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C13D03-5600-4777-A84D-62378D2C1317}"/>
              </a:ext>
            </a:extLst>
          </p:cNvPr>
          <p:cNvSpPr/>
          <p:nvPr/>
        </p:nvSpPr>
        <p:spPr>
          <a:xfrm>
            <a:off x="4211960" y="3056197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F09E79-2403-497A-AEE7-01A09E4F34D5}"/>
              </a:ext>
            </a:extLst>
          </p:cNvPr>
          <p:cNvSpPr/>
          <p:nvPr/>
        </p:nvSpPr>
        <p:spPr>
          <a:xfrm>
            <a:off x="3275856" y="3479706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4FF5B2-2A13-402E-9C66-387B3E00F283}"/>
              </a:ext>
            </a:extLst>
          </p:cNvPr>
          <p:cNvSpPr/>
          <p:nvPr/>
        </p:nvSpPr>
        <p:spPr>
          <a:xfrm>
            <a:off x="2335670" y="2320414"/>
            <a:ext cx="2692101" cy="314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B378E-3061-4942-BFA0-628D2859374E}"/>
              </a:ext>
            </a:extLst>
          </p:cNvPr>
          <p:cNvSpPr txBox="1"/>
          <p:nvPr/>
        </p:nvSpPr>
        <p:spPr>
          <a:xfrm>
            <a:off x="2757800" y="2282304"/>
            <a:ext cx="216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Type tag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5007E5-972B-4838-ABF5-F062F6BB3590}"/>
              </a:ext>
            </a:extLst>
          </p:cNvPr>
          <p:cNvSpPr txBox="1"/>
          <p:nvPr/>
        </p:nvSpPr>
        <p:spPr>
          <a:xfrm>
            <a:off x="2231795" y="2665298"/>
            <a:ext cx="216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Most searched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0B96E6-6E08-47CD-AC40-0D6B7DB4271B}"/>
              </a:ext>
            </a:extLst>
          </p:cNvPr>
          <p:cNvSpPr txBox="1"/>
          <p:nvPr/>
        </p:nvSpPr>
        <p:spPr>
          <a:xfrm>
            <a:off x="2481219" y="3049535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Music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C68A43-03F6-4930-98C5-69BCDF7F2D29}"/>
              </a:ext>
            </a:extLst>
          </p:cNvPr>
          <p:cNvSpPr txBox="1"/>
          <p:nvPr/>
        </p:nvSpPr>
        <p:spPr>
          <a:xfrm>
            <a:off x="3429381" y="3056799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Movie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D42643-79DB-4543-BF7D-A9AF0F378C3B}"/>
              </a:ext>
            </a:extLst>
          </p:cNvPr>
          <p:cNvSpPr txBox="1"/>
          <p:nvPr/>
        </p:nvSpPr>
        <p:spPr>
          <a:xfrm>
            <a:off x="4351081" y="3051657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Sports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FB6AFC-8D30-4837-BC63-841C38B253CA}"/>
              </a:ext>
            </a:extLst>
          </p:cNvPr>
          <p:cNvSpPr txBox="1"/>
          <p:nvPr/>
        </p:nvSpPr>
        <p:spPr>
          <a:xfrm>
            <a:off x="2481218" y="3477657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Dance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CFF1DD-2E1E-4FFC-81B1-0E047A275A41}"/>
              </a:ext>
            </a:extLst>
          </p:cNvPr>
          <p:cNvSpPr txBox="1"/>
          <p:nvPr/>
        </p:nvSpPr>
        <p:spPr>
          <a:xfrm>
            <a:off x="3481585" y="3472584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Trip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810082-ECC8-447C-A496-D51A53301B91}"/>
              </a:ext>
            </a:extLst>
          </p:cNvPr>
          <p:cNvSpPr txBox="1"/>
          <p:nvPr/>
        </p:nvSpPr>
        <p:spPr>
          <a:xfrm>
            <a:off x="2266363" y="3736184"/>
            <a:ext cx="216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‘A’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03317C-C691-4C60-84B4-4FDBD25BE890}"/>
              </a:ext>
            </a:extLst>
          </p:cNvPr>
          <p:cNvSpPr/>
          <p:nvPr/>
        </p:nvSpPr>
        <p:spPr>
          <a:xfrm>
            <a:off x="2339752" y="4096229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34CB8D-2DC6-4AFB-9D85-448D5C298037}"/>
              </a:ext>
            </a:extLst>
          </p:cNvPr>
          <p:cNvSpPr txBox="1"/>
          <p:nvPr/>
        </p:nvSpPr>
        <p:spPr>
          <a:xfrm>
            <a:off x="2483768" y="4103710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Apple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5D6713-3997-4504-A8CD-7946983C5D8D}"/>
              </a:ext>
            </a:extLst>
          </p:cNvPr>
          <p:cNvSpPr txBox="1"/>
          <p:nvPr/>
        </p:nvSpPr>
        <p:spPr>
          <a:xfrm>
            <a:off x="5389323" y="2626159"/>
            <a:ext cx="296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Save time</a:t>
            </a:r>
          </a:p>
        </p:txBody>
      </p:sp>
    </p:spTree>
    <p:extLst>
      <p:ext uri="{BB962C8B-B14F-4D97-AF65-F5344CB8AC3E}">
        <p14:creationId xmlns:p14="http://schemas.microsoft.com/office/powerpoint/2010/main" val="231331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E85C64-F54D-4B2A-8B80-2F5720B2778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99103A-7B77-4EDC-8F35-6111E648ABDE}"/>
              </a:ext>
            </a:extLst>
          </p:cNvPr>
          <p:cNvCxnSpPr>
            <a:cxnSpLocks/>
          </p:cNvCxnSpPr>
          <p:nvPr/>
        </p:nvCxnSpPr>
        <p:spPr>
          <a:xfrm>
            <a:off x="0" y="41151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148439-2DE5-4D08-A4A2-02D52F915737}"/>
              </a:ext>
            </a:extLst>
          </p:cNvPr>
          <p:cNvCxnSpPr>
            <a:cxnSpLocks/>
          </p:cNvCxnSpPr>
          <p:nvPr/>
        </p:nvCxnSpPr>
        <p:spPr>
          <a:xfrm>
            <a:off x="1619672" y="-2053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0EA328-D094-4ECA-B3EC-1E7142CAAB7D}"/>
              </a:ext>
            </a:extLst>
          </p:cNvPr>
          <p:cNvCxnSpPr>
            <a:cxnSpLocks/>
          </p:cNvCxnSpPr>
          <p:nvPr/>
        </p:nvCxnSpPr>
        <p:spPr>
          <a:xfrm>
            <a:off x="2339752" y="-8368"/>
            <a:ext cx="0" cy="41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669011-527E-4366-8BD9-0CD8C26A3607}"/>
              </a:ext>
            </a:extLst>
          </p:cNvPr>
          <p:cNvCxnSpPr>
            <a:cxnSpLocks/>
          </p:cNvCxnSpPr>
          <p:nvPr/>
        </p:nvCxnSpPr>
        <p:spPr>
          <a:xfrm>
            <a:off x="3347864" y="-20538"/>
            <a:ext cx="0" cy="41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F8FDE2B-17C0-479D-8A4D-4F225FC48E0A}"/>
              </a:ext>
            </a:extLst>
          </p:cNvPr>
          <p:cNvCxnSpPr>
            <a:cxnSpLocks/>
          </p:cNvCxnSpPr>
          <p:nvPr/>
        </p:nvCxnSpPr>
        <p:spPr>
          <a:xfrm>
            <a:off x="5364088" y="-20538"/>
            <a:ext cx="0" cy="41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5D712B-134D-4EC3-8F5D-76286884848C}"/>
              </a:ext>
            </a:extLst>
          </p:cNvPr>
          <p:cNvSpPr txBox="1"/>
          <p:nvPr/>
        </p:nvSpPr>
        <p:spPr>
          <a:xfrm>
            <a:off x="179512" y="42178"/>
            <a:ext cx="8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D988DF-9E28-43A1-8582-5025EA0478F7}"/>
              </a:ext>
            </a:extLst>
          </p:cNvPr>
          <p:cNvCxnSpPr>
            <a:cxnSpLocks/>
          </p:cNvCxnSpPr>
          <p:nvPr/>
        </p:nvCxnSpPr>
        <p:spPr>
          <a:xfrm>
            <a:off x="6156176" y="-20538"/>
            <a:ext cx="0" cy="41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8A040-16B6-4A62-9849-2FA75FEA70A5}"/>
              </a:ext>
            </a:extLst>
          </p:cNvPr>
          <p:cNvSpPr txBox="1"/>
          <p:nvPr/>
        </p:nvSpPr>
        <p:spPr>
          <a:xfrm>
            <a:off x="5364088" y="42178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C2EE5-6D81-4780-96DC-57A8CB2FDD1F}"/>
              </a:ext>
            </a:extLst>
          </p:cNvPr>
          <p:cNvSpPr txBox="1"/>
          <p:nvPr/>
        </p:nvSpPr>
        <p:spPr>
          <a:xfrm>
            <a:off x="971600" y="42178"/>
            <a:ext cx="7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488A6-E664-4C41-BD46-94F7C443F0A3}"/>
              </a:ext>
            </a:extLst>
          </p:cNvPr>
          <p:cNvSpPr txBox="1"/>
          <p:nvPr/>
        </p:nvSpPr>
        <p:spPr>
          <a:xfrm>
            <a:off x="1637319" y="42178"/>
            <a:ext cx="7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2C693-FF9F-4BA8-8C2A-07A08CF6B705}"/>
              </a:ext>
            </a:extLst>
          </p:cNvPr>
          <p:cNvSpPr txBox="1"/>
          <p:nvPr/>
        </p:nvSpPr>
        <p:spPr>
          <a:xfrm>
            <a:off x="2339752" y="421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904C99-99B9-4F9F-9AEC-B7E2E0C3B748}"/>
              </a:ext>
            </a:extLst>
          </p:cNvPr>
          <p:cNvSpPr txBox="1"/>
          <p:nvPr/>
        </p:nvSpPr>
        <p:spPr>
          <a:xfrm>
            <a:off x="3419872" y="51470"/>
            <a:ext cx="317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Photo Organizer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6F08BA-FEEA-4A6A-88CF-B0C59AC300A6}"/>
              </a:ext>
            </a:extLst>
          </p:cNvPr>
          <p:cNvSpPr/>
          <p:nvPr/>
        </p:nvSpPr>
        <p:spPr>
          <a:xfrm>
            <a:off x="6745151" y="403795"/>
            <a:ext cx="2383866" cy="4748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682B93D-B46D-4D96-B705-4590B3AEC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98" y="527034"/>
            <a:ext cx="1321998" cy="112781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02C9FE-C955-421F-BEA9-A59778C15427}"/>
              </a:ext>
            </a:extLst>
          </p:cNvPr>
          <p:cNvCxnSpPr>
            <a:cxnSpLocks/>
          </p:cNvCxnSpPr>
          <p:nvPr/>
        </p:nvCxnSpPr>
        <p:spPr>
          <a:xfrm>
            <a:off x="899592" y="0"/>
            <a:ext cx="0" cy="51435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55FA48-7C29-4523-A611-7720D6DCC7DB}"/>
              </a:ext>
            </a:extLst>
          </p:cNvPr>
          <p:cNvSpPr/>
          <p:nvPr/>
        </p:nvSpPr>
        <p:spPr>
          <a:xfrm>
            <a:off x="6954348" y="1825221"/>
            <a:ext cx="2067340" cy="403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A5DA21-9E7A-40BB-ADBA-D83E01212554}"/>
              </a:ext>
            </a:extLst>
          </p:cNvPr>
          <p:cNvSpPr/>
          <p:nvPr/>
        </p:nvSpPr>
        <p:spPr>
          <a:xfrm>
            <a:off x="6968553" y="2473937"/>
            <a:ext cx="2067340" cy="1249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C27CE0-F63B-4C4A-9212-BF5D0F77304D}"/>
              </a:ext>
            </a:extLst>
          </p:cNvPr>
          <p:cNvSpPr/>
          <p:nvPr/>
        </p:nvSpPr>
        <p:spPr>
          <a:xfrm>
            <a:off x="6961466" y="4089949"/>
            <a:ext cx="2067340" cy="771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EC5915-F6AE-4738-A559-BD8E98DD04BE}"/>
              </a:ext>
            </a:extLst>
          </p:cNvPr>
          <p:cNvSpPr txBox="1"/>
          <p:nvPr/>
        </p:nvSpPr>
        <p:spPr>
          <a:xfrm>
            <a:off x="7090669" y="4290650"/>
            <a:ext cx="23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Photo in UK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5D984-1496-4148-98FC-C8CD03C6C61C}"/>
              </a:ext>
            </a:extLst>
          </p:cNvPr>
          <p:cNvSpPr txBox="1"/>
          <p:nvPr/>
        </p:nvSpPr>
        <p:spPr>
          <a:xfrm>
            <a:off x="-68148" y="424674"/>
            <a:ext cx="99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Photo in UK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DF1D48-1096-48BD-8354-0F569D8000C7}"/>
              </a:ext>
            </a:extLst>
          </p:cNvPr>
          <p:cNvSpPr txBox="1"/>
          <p:nvPr/>
        </p:nvSpPr>
        <p:spPr>
          <a:xfrm>
            <a:off x="-252535" y="1050290"/>
            <a:ext cx="115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bg1"/>
                </a:solidFill>
              </a:rPr>
              <a:t>Folder2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E0CD87-40EA-4E0D-BC15-402D052C2FBD}"/>
              </a:ext>
            </a:extLst>
          </p:cNvPr>
          <p:cNvSpPr txBox="1"/>
          <p:nvPr/>
        </p:nvSpPr>
        <p:spPr>
          <a:xfrm>
            <a:off x="-252535" y="1410330"/>
            <a:ext cx="115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bg1"/>
                </a:solidFill>
              </a:rPr>
              <a:t>Folder3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0D1914-A98C-4563-B025-422FB54EE1A0}"/>
              </a:ext>
            </a:extLst>
          </p:cNvPr>
          <p:cNvSpPr txBox="1"/>
          <p:nvPr/>
        </p:nvSpPr>
        <p:spPr>
          <a:xfrm>
            <a:off x="6808495" y="21614"/>
            <a:ext cx="317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Arial"/>
              </a:rPr>
              <a:t>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CD26493-2DF6-45F8-A678-F1AAA6B20EAF}"/>
              </a:ext>
            </a:extLst>
          </p:cNvPr>
          <p:cNvCxnSpPr/>
          <p:nvPr/>
        </p:nvCxnSpPr>
        <p:spPr>
          <a:xfrm flipV="1">
            <a:off x="0" y="1059440"/>
            <a:ext cx="892074" cy="1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814B469-0D7C-4673-A5FA-51CFF924D2B5}"/>
              </a:ext>
            </a:extLst>
          </p:cNvPr>
          <p:cNvCxnSpPr>
            <a:cxnSpLocks/>
          </p:cNvCxnSpPr>
          <p:nvPr/>
        </p:nvCxnSpPr>
        <p:spPr>
          <a:xfrm flipV="1">
            <a:off x="-4788" y="1410330"/>
            <a:ext cx="904380" cy="1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2E26E0E-4E58-4AE9-B4CC-60DDDB354F52}"/>
              </a:ext>
            </a:extLst>
          </p:cNvPr>
          <p:cNvCxnSpPr>
            <a:cxnSpLocks/>
          </p:cNvCxnSpPr>
          <p:nvPr/>
        </p:nvCxnSpPr>
        <p:spPr>
          <a:xfrm flipV="1">
            <a:off x="-36512" y="1773645"/>
            <a:ext cx="928586" cy="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2E21CB-20DD-4283-BE65-336C3C1FE143}"/>
              </a:ext>
            </a:extLst>
          </p:cNvPr>
          <p:cNvSpPr/>
          <p:nvPr/>
        </p:nvSpPr>
        <p:spPr>
          <a:xfrm>
            <a:off x="7020272" y="2552038"/>
            <a:ext cx="959702" cy="379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2F8961-CF17-4CE4-B243-2C12D945AE79}"/>
              </a:ext>
            </a:extLst>
          </p:cNvPr>
          <p:cNvSpPr/>
          <p:nvPr/>
        </p:nvSpPr>
        <p:spPr>
          <a:xfrm>
            <a:off x="8030601" y="2555145"/>
            <a:ext cx="959702" cy="379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963CDC4-CFAB-4B2E-90AC-BD96D1DD5649}"/>
              </a:ext>
            </a:extLst>
          </p:cNvPr>
          <p:cNvSpPr/>
          <p:nvPr/>
        </p:nvSpPr>
        <p:spPr>
          <a:xfrm>
            <a:off x="7020272" y="3025302"/>
            <a:ext cx="959702" cy="379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FADCA0-2810-4339-B596-D6C633B3911D}"/>
              </a:ext>
            </a:extLst>
          </p:cNvPr>
          <p:cNvSpPr/>
          <p:nvPr/>
        </p:nvSpPr>
        <p:spPr>
          <a:xfrm>
            <a:off x="8030601" y="3025302"/>
            <a:ext cx="959702" cy="379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748DB9-836D-4BD7-BF99-A02B07D789BD}"/>
              </a:ext>
            </a:extLst>
          </p:cNvPr>
          <p:cNvSpPr txBox="1"/>
          <p:nvPr/>
        </p:nvSpPr>
        <p:spPr>
          <a:xfrm>
            <a:off x="7472483" y="1831797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Add tag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3" name="화살표: 왼쪽/오른쪽/위쪽/아래쪽 102">
            <a:extLst>
              <a:ext uri="{FF2B5EF4-FFF2-40B4-BE49-F238E27FC236}">
                <a16:creationId xmlns:a16="http://schemas.microsoft.com/office/drawing/2014/main" id="{A0809826-395D-4FFD-9A77-AA89CDF5305C}"/>
              </a:ext>
            </a:extLst>
          </p:cNvPr>
          <p:cNvSpPr/>
          <p:nvPr/>
        </p:nvSpPr>
        <p:spPr>
          <a:xfrm rot="2522494">
            <a:off x="7035911" y="2598990"/>
            <a:ext cx="295870" cy="285848"/>
          </a:xfrm>
          <a:prstGeom prst="quadArrow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CC99"/>
              </a:solidFill>
            </a:endParaRPr>
          </a:p>
        </p:txBody>
      </p:sp>
      <p:sp>
        <p:nvSpPr>
          <p:cNvPr id="105" name="화살표: 왼쪽/오른쪽/위쪽/아래쪽 104">
            <a:extLst>
              <a:ext uri="{FF2B5EF4-FFF2-40B4-BE49-F238E27FC236}">
                <a16:creationId xmlns:a16="http://schemas.microsoft.com/office/drawing/2014/main" id="{4849F0AD-1F17-46C9-B354-4B48F7A4493B}"/>
              </a:ext>
            </a:extLst>
          </p:cNvPr>
          <p:cNvSpPr/>
          <p:nvPr/>
        </p:nvSpPr>
        <p:spPr>
          <a:xfrm rot="2522494">
            <a:off x="8033975" y="2606135"/>
            <a:ext cx="295870" cy="285848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CC99"/>
              </a:solidFill>
            </a:endParaRPr>
          </a:p>
        </p:txBody>
      </p:sp>
      <p:sp>
        <p:nvSpPr>
          <p:cNvPr id="106" name="화살표: 왼쪽/오른쪽/위쪽/아래쪽 105">
            <a:extLst>
              <a:ext uri="{FF2B5EF4-FFF2-40B4-BE49-F238E27FC236}">
                <a16:creationId xmlns:a16="http://schemas.microsoft.com/office/drawing/2014/main" id="{18CE669A-0AFB-4893-BF89-6E8622BBF4BF}"/>
              </a:ext>
            </a:extLst>
          </p:cNvPr>
          <p:cNvSpPr/>
          <p:nvPr/>
        </p:nvSpPr>
        <p:spPr>
          <a:xfrm rot="2522494">
            <a:off x="8035154" y="3060632"/>
            <a:ext cx="295870" cy="285848"/>
          </a:xfrm>
          <a:prstGeom prst="quadArrow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CC99"/>
              </a:solidFill>
            </a:endParaRPr>
          </a:p>
        </p:txBody>
      </p:sp>
      <p:sp>
        <p:nvSpPr>
          <p:cNvPr id="107" name="화살표: 왼쪽/오른쪽/위쪽/아래쪽 106">
            <a:extLst>
              <a:ext uri="{FF2B5EF4-FFF2-40B4-BE49-F238E27FC236}">
                <a16:creationId xmlns:a16="http://schemas.microsoft.com/office/drawing/2014/main" id="{9CAC9271-73E7-42A8-BB86-7CC8071718B9}"/>
              </a:ext>
            </a:extLst>
          </p:cNvPr>
          <p:cNvSpPr/>
          <p:nvPr/>
        </p:nvSpPr>
        <p:spPr>
          <a:xfrm rot="2522494">
            <a:off x="7026195" y="3072254"/>
            <a:ext cx="295870" cy="285848"/>
          </a:xfrm>
          <a:prstGeom prst="quadArrow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CC99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144500-0CD2-421F-8887-FE8900DED7EF}"/>
              </a:ext>
            </a:extLst>
          </p:cNvPr>
          <p:cNvSpPr txBox="1"/>
          <p:nvPr/>
        </p:nvSpPr>
        <p:spPr>
          <a:xfrm>
            <a:off x="7357518" y="2562746"/>
            <a:ext cx="23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</a:rPr>
              <a:t>HP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5F3A8-CC6B-4564-9825-4313AFB21350}"/>
              </a:ext>
            </a:extLst>
          </p:cNvPr>
          <p:cNvSpPr txBox="1"/>
          <p:nvPr/>
        </p:nvSpPr>
        <p:spPr>
          <a:xfrm>
            <a:off x="7357517" y="3044090"/>
            <a:ext cx="23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</a:rPr>
              <a:t>UK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0D1B9A-AAEC-4D15-BE62-1C3F41DA094C}"/>
              </a:ext>
            </a:extLst>
          </p:cNvPr>
          <p:cNvSpPr txBox="1"/>
          <p:nvPr/>
        </p:nvSpPr>
        <p:spPr>
          <a:xfrm>
            <a:off x="8316416" y="2583311"/>
            <a:ext cx="23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</a:rPr>
              <a:t>9 3/4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43A929-1182-4120-AFFD-1266596BAA63}"/>
              </a:ext>
            </a:extLst>
          </p:cNvPr>
          <p:cNvSpPr txBox="1"/>
          <p:nvPr/>
        </p:nvSpPr>
        <p:spPr>
          <a:xfrm>
            <a:off x="8316416" y="3037579"/>
            <a:ext cx="23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</a:rPr>
              <a:t>Tri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</a:rPr>
              <a:t>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028" name="Picture 4" descr="filter, filters icon">
            <a:extLst>
              <a:ext uri="{FF2B5EF4-FFF2-40B4-BE49-F238E27FC236}">
                <a16:creationId xmlns:a16="http://schemas.microsoft.com/office/drawing/2014/main" id="{05BDEE50-99DE-43B4-91AD-A41BF259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25" y="1604786"/>
            <a:ext cx="392430" cy="39243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C2D7AF-84EC-4D5C-B5C0-170D89B4F293}"/>
              </a:ext>
            </a:extLst>
          </p:cNvPr>
          <p:cNvSpPr/>
          <p:nvPr/>
        </p:nvSpPr>
        <p:spPr>
          <a:xfrm>
            <a:off x="2388828" y="768672"/>
            <a:ext cx="2982330" cy="3960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F4EFDD-0460-4B49-9A9A-6A2A2699D45F}"/>
              </a:ext>
            </a:extLst>
          </p:cNvPr>
          <p:cNvSpPr txBox="1"/>
          <p:nvPr/>
        </p:nvSpPr>
        <p:spPr>
          <a:xfrm>
            <a:off x="3390657" y="928927"/>
            <a:ext cx="2088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+mn-cs"/>
              </a:rPr>
              <a:t>Filter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89C51CA-577C-43A2-BB8D-A33F287FD89C}"/>
              </a:ext>
            </a:extLst>
          </p:cNvPr>
          <p:cNvSpPr/>
          <p:nvPr/>
        </p:nvSpPr>
        <p:spPr>
          <a:xfrm>
            <a:off x="3212934" y="1635836"/>
            <a:ext cx="1935130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4DF32C7-257B-4FD1-A733-8EBB44A7B5C6}"/>
              </a:ext>
            </a:extLst>
          </p:cNvPr>
          <p:cNvSpPr/>
          <p:nvPr/>
        </p:nvSpPr>
        <p:spPr>
          <a:xfrm>
            <a:off x="3207214" y="2218466"/>
            <a:ext cx="1935130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67491D0-497C-42C7-A021-6BDE1BFD37AD}"/>
              </a:ext>
            </a:extLst>
          </p:cNvPr>
          <p:cNvSpPr/>
          <p:nvPr/>
        </p:nvSpPr>
        <p:spPr>
          <a:xfrm>
            <a:off x="3207214" y="2810232"/>
            <a:ext cx="1935130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4220D20-640B-4802-932B-1989114AE14F}"/>
              </a:ext>
            </a:extLst>
          </p:cNvPr>
          <p:cNvSpPr/>
          <p:nvPr/>
        </p:nvSpPr>
        <p:spPr>
          <a:xfrm>
            <a:off x="3207214" y="3420390"/>
            <a:ext cx="1935130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5D54238-F4C8-4DE9-AC5A-8843D28249A8}"/>
              </a:ext>
            </a:extLst>
          </p:cNvPr>
          <p:cNvSpPr/>
          <p:nvPr/>
        </p:nvSpPr>
        <p:spPr>
          <a:xfrm>
            <a:off x="2650557" y="1635836"/>
            <a:ext cx="300648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43B1F51-19EA-4583-8775-06B0148F4B36}"/>
              </a:ext>
            </a:extLst>
          </p:cNvPr>
          <p:cNvSpPr/>
          <p:nvPr/>
        </p:nvSpPr>
        <p:spPr>
          <a:xfrm>
            <a:off x="2652713" y="2215136"/>
            <a:ext cx="300648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D3F1F8-7C17-48D8-9091-2CD45C0554E9}"/>
              </a:ext>
            </a:extLst>
          </p:cNvPr>
          <p:cNvSpPr/>
          <p:nvPr/>
        </p:nvSpPr>
        <p:spPr>
          <a:xfrm>
            <a:off x="2656081" y="2811820"/>
            <a:ext cx="300648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DD7074A-EEAD-4A37-948A-731D435D9068}"/>
              </a:ext>
            </a:extLst>
          </p:cNvPr>
          <p:cNvSpPr/>
          <p:nvPr/>
        </p:nvSpPr>
        <p:spPr>
          <a:xfrm>
            <a:off x="2659029" y="3420602"/>
            <a:ext cx="300648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위로 굽음 116">
            <a:extLst>
              <a:ext uri="{FF2B5EF4-FFF2-40B4-BE49-F238E27FC236}">
                <a16:creationId xmlns:a16="http://schemas.microsoft.com/office/drawing/2014/main" id="{312B7F31-DD4B-47C7-86DA-6C41D56970F3}"/>
              </a:ext>
            </a:extLst>
          </p:cNvPr>
          <p:cNvSpPr/>
          <p:nvPr/>
        </p:nvSpPr>
        <p:spPr>
          <a:xfrm rot="2258633">
            <a:off x="2736097" y="1665648"/>
            <a:ext cx="144016" cy="230225"/>
          </a:xfrm>
          <a:prstGeom prst="bentUpArrow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화살표: 위로 굽음 129">
            <a:extLst>
              <a:ext uri="{FF2B5EF4-FFF2-40B4-BE49-F238E27FC236}">
                <a16:creationId xmlns:a16="http://schemas.microsoft.com/office/drawing/2014/main" id="{A14C2A93-EF62-4A85-B9DF-E5DBCD2B7DBA}"/>
              </a:ext>
            </a:extLst>
          </p:cNvPr>
          <p:cNvSpPr/>
          <p:nvPr/>
        </p:nvSpPr>
        <p:spPr>
          <a:xfrm rot="2258633">
            <a:off x="2736096" y="2832013"/>
            <a:ext cx="144016" cy="230225"/>
          </a:xfrm>
          <a:prstGeom prst="bentUpArrow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9C7530D-C38E-4D73-BA30-87DA091A9911}"/>
              </a:ext>
            </a:extLst>
          </p:cNvPr>
          <p:cNvSpPr txBox="1"/>
          <p:nvPr/>
        </p:nvSpPr>
        <p:spPr>
          <a:xfrm>
            <a:off x="3203848" y="1604786"/>
            <a:ext cx="234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/>
                <a:cs typeface="+mn-cs"/>
              </a:rPr>
              <a:t>Non-Blurry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/>
                <a:cs typeface="+mn-cs"/>
              </a:rPr>
              <a:t>Pictures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CAA964-4F54-4908-9072-0247755B2FC1}"/>
              </a:ext>
            </a:extLst>
          </p:cNvPr>
          <p:cNvSpPr txBox="1"/>
          <p:nvPr/>
        </p:nvSpPr>
        <p:spPr>
          <a:xfrm>
            <a:off x="1124712" y="801078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/>
                <a:cs typeface="+mn-cs"/>
              </a:rPr>
              <a:t>Filter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A400242-CD02-4C6D-8E0B-A15AD91BACD6}"/>
              </a:ext>
            </a:extLst>
          </p:cNvPr>
          <p:cNvSpPr/>
          <p:nvPr/>
        </p:nvSpPr>
        <p:spPr>
          <a:xfrm>
            <a:off x="2976834" y="4135451"/>
            <a:ext cx="765295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56AF6AB-75D5-4DE6-9C65-B1875A875C08}"/>
              </a:ext>
            </a:extLst>
          </p:cNvPr>
          <p:cNvSpPr/>
          <p:nvPr/>
        </p:nvSpPr>
        <p:spPr>
          <a:xfrm>
            <a:off x="3973653" y="4137034"/>
            <a:ext cx="765295" cy="307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34BF39-2297-4C83-9B3E-C2D179122EBE}"/>
              </a:ext>
            </a:extLst>
          </p:cNvPr>
          <p:cNvSpPr txBox="1"/>
          <p:nvPr/>
        </p:nvSpPr>
        <p:spPr>
          <a:xfrm>
            <a:off x="3646491" y="2183814"/>
            <a:ext cx="234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/>
                <a:cs typeface="+mn-cs"/>
              </a:rPr>
              <a:t>Scenery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ADCCC0E-C4EB-4523-A5B7-685BDCB54A49}"/>
              </a:ext>
            </a:extLst>
          </p:cNvPr>
          <p:cNvSpPr txBox="1"/>
          <p:nvPr/>
        </p:nvSpPr>
        <p:spPr>
          <a:xfrm>
            <a:off x="3697820" y="2784994"/>
            <a:ext cx="234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/>
                <a:cs typeface="+mn-cs"/>
              </a:rPr>
              <a:t>Human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03C7BD6-702E-4493-86E0-841CEC989E39}"/>
              </a:ext>
            </a:extLst>
          </p:cNvPr>
          <p:cNvSpPr txBox="1"/>
          <p:nvPr/>
        </p:nvSpPr>
        <p:spPr>
          <a:xfrm>
            <a:off x="3697820" y="3389068"/>
            <a:ext cx="234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CC99"/>
                </a:solidFill>
                <a:latin typeface="Arial"/>
              </a:rPr>
              <a:t>Object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E2F48C-32DB-4D9D-BED9-C2FCAC673D7C}"/>
              </a:ext>
            </a:extLst>
          </p:cNvPr>
          <p:cNvSpPr txBox="1"/>
          <p:nvPr/>
        </p:nvSpPr>
        <p:spPr>
          <a:xfrm>
            <a:off x="3033012" y="4114080"/>
            <a:ext cx="234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/>
                <a:cs typeface="+mn-cs"/>
              </a:rPr>
              <a:t>Save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7A23DE-E448-403B-AD03-75AE81EF17F9}"/>
              </a:ext>
            </a:extLst>
          </p:cNvPr>
          <p:cNvSpPr txBox="1"/>
          <p:nvPr/>
        </p:nvSpPr>
        <p:spPr>
          <a:xfrm>
            <a:off x="3936068" y="4109896"/>
            <a:ext cx="234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/>
                <a:cs typeface="+mn-cs"/>
              </a:rPr>
              <a:t>Cancel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B6188331-2D1D-4CA4-808E-4264C7BDE8F0}"/>
              </a:ext>
            </a:extLst>
          </p:cNvPr>
          <p:cNvCxnSpPr>
            <a:cxnSpLocks/>
          </p:cNvCxnSpPr>
          <p:nvPr/>
        </p:nvCxnSpPr>
        <p:spPr>
          <a:xfrm>
            <a:off x="1791778" y="499778"/>
            <a:ext cx="1" cy="9944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7EFA259-D744-47FF-8615-E30B2D97026B}"/>
              </a:ext>
            </a:extLst>
          </p:cNvPr>
          <p:cNvCxnSpPr>
            <a:cxnSpLocks/>
          </p:cNvCxnSpPr>
          <p:nvPr/>
        </p:nvCxnSpPr>
        <p:spPr>
          <a:xfrm>
            <a:off x="1986555" y="1834666"/>
            <a:ext cx="40227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1331640" y="2650145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3. It is important to be able to upload to online storage (cloud service), such as “Google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Arial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rive” and etc. Besides, it should be easy to share to Social Networks (SNS).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33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Photo Organizer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945324-9A98-45B1-8118-DEC2E2EB044B}"/>
              </a:ext>
            </a:extLst>
          </p:cNvPr>
          <p:cNvSpPr/>
          <p:nvPr/>
        </p:nvSpPr>
        <p:spPr>
          <a:xfrm>
            <a:off x="6516216" y="1651331"/>
            <a:ext cx="2158859" cy="3224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0CB014-3055-40C5-89AE-9CCE168EE97F}"/>
              </a:ext>
            </a:extLst>
          </p:cNvPr>
          <p:cNvCxnSpPr/>
          <p:nvPr/>
        </p:nvCxnSpPr>
        <p:spPr>
          <a:xfrm>
            <a:off x="9684568" y="2067694"/>
            <a:ext cx="5441" cy="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EF0E77-0985-4A27-A231-78A35AAF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99" y="1779662"/>
            <a:ext cx="1153691" cy="773668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EC653E-6B5E-4D2D-8131-3925C475EFC1}"/>
              </a:ext>
            </a:extLst>
          </p:cNvPr>
          <p:cNvCxnSpPr>
            <a:cxnSpLocks/>
          </p:cNvCxnSpPr>
          <p:nvPr/>
        </p:nvCxnSpPr>
        <p:spPr>
          <a:xfrm>
            <a:off x="1287647" y="1628676"/>
            <a:ext cx="0" cy="3152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4B017B-834B-4675-93F2-C12AFCE5121A}"/>
              </a:ext>
            </a:extLst>
          </p:cNvPr>
          <p:cNvSpPr txBox="1"/>
          <p:nvPr/>
        </p:nvSpPr>
        <p:spPr>
          <a:xfrm>
            <a:off x="6876256" y="2527789"/>
            <a:ext cx="31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 Image Selected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6714B-163A-4FA3-AC21-19A12EC652D6}"/>
              </a:ext>
            </a:extLst>
          </p:cNvPr>
          <p:cNvSpPr/>
          <p:nvPr/>
        </p:nvSpPr>
        <p:spPr>
          <a:xfrm>
            <a:off x="6711601" y="2857248"/>
            <a:ext cx="1872208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0C486-1327-40AB-ACEB-9B98AC51CBA4}"/>
              </a:ext>
            </a:extLst>
          </p:cNvPr>
          <p:cNvSpPr txBox="1"/>
          <p:nvPr/>
        </p:nvSpPr>
        <p:spPr>
          <a:xfrm>
            <a:off x="7128379" y="280331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Add tag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2F3685-2C77-46E9-A002-1701655B73D5}"/>
              </a:ext>
            </a:extLst>
          </p:cNvPr>
          <p:cNvCxnSpPr>
            <a:cxnSpLocks/>
          </p:cNvCxnSpPr>
          <p:nvPr/>
        </p:nvCxnSpPr>
        <p:spPr>
          <a:xfrm>
            <a:off x="2339752" y="1665128"/>
            <a:ext cx="0" cy="10506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D488EB5-BE48-4262-B642-EFA7C01ED190}"/>
              </a:ext>
            </a:extLst>
          </p:cNvPr>
          <p:cNvSpPr/>
          <p:nvPr/>
        </p:nvSpPr>
        <p:spPr>
          <a:xfrm>
            <a:off x="6711601" y="3307919"/>
            <a:ext cx="1872208" cy="688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18786A-A84F-4B68-B45F-C3CB340B60A8}"/>
              </a:ext>
            </a:extLst>
          </p:cNvPr>
          <p:cNvSpPr txBox="1"/>
          <p:nvPr/>
        </p:nvSpPr>
        <p:spPr>
          <a:xfrm>
            <a:off x="7134550" y="3442916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Tag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DA9028-0183-4547-AB55-A52A5DB114F3}"/>
              </a:ext>
            </a:extLst>
          </p:cNvPr>
          <p:cNvSpPr/>
          <p:nvPr/>
        </p:nvSpPr>
        <p:spPr>
          <a:xfrm>
            <a:off x="6711601" y="4228339"/>
            <a:ext cx="1872208" cy="5291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62525-6B69-4973-938B-96CA9854847A}"/>
              </a:ext>
            </a:extLst>
          </p:cNvPr>
          <p:cNvSpPr txBox="1"/>
          <p:nvPr/>
        </p:nvSpPr>
        <p:spPr>
          <a:xfrm>
            <a:off x="6711601" y="4308250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Folder Name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40F223-38D3-4DCD-8F46-A871F8C86A36}"/>
              </a:ext>
            </a:extLst>
          </p:cNvPr>
          <p:cNvSpPr txBox="1"/>
          <p:nvPr/>
        </p:nvSpPr>
        <p:spPr>
          <a:xfrm>
            <a:off x="179522" y="173901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C2C06B-A5C5-4161-93DE-A7526791473C}"/>
              </a:ext>
            </a:extLst>
          </p:cNvPr>
          <p:cNvSpPr txBox="1"/>
          <p:nvPr/>
        </p:nvSpPr>
        <p:spPr>
          <a:xfrm>
            <a:off x="179522" y="206769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CD47A0-21EF-49E0-966B-C7D3DA1EF80E}"/>
              </a:ext>
            </a:extLst>
          </p:cNvPr>
          <p:cNvSpPr txBox="1"/>
          <p:nvPr/>
        </p:nvSpPr>
        <p:spPr>
          <a:xfrm>
            <a:off x="178141" y="239186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Folder3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16C9F4-0AB0-4361-BC6F-40784F70FD90}"/>
              </a:ext>
            </a:extLst>
          </p:cNvPr>
          <p:cNvSpPr txBox="1"/>
          <p:nvPr/>
        </p:nvSpPr>
        <p:spPr>
          <a:xfrm>
            <a:off x="2432485" y="1889390"/>
            <a:ext cx="13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Upload to online storage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51262B-EB1F-484B-BB86-EB993DB2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871" y="4367163"/>
            <a:ext cx="353599" cy="3535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81C817-6D12-4307-8A77-E6721B4BC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374929"/>
            <a:ext cx="347502" cy="3535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01B301-D3B6-49EE-9CB1-10F668D58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358" y="4367693"/>
            <a:ext cx="353599" cy="3535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CE971F4-1D4C-4EF5-A50A-46A24EF19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083" y="1853665"/>
            <a:ext cx="2432119" cy="1899298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9CE0F782-9E75-47E0-8E2C-2A8729D65C3A}"/>
              </a:ext>
            </a:extLst>
          </p:cNvPr>
          <p:cNvSpPr/>
          <p:nvPr/>
        </p:nvSpPr>
        <p:spPr>
          <a:xfrm>
            <a:off x="3800111" y="3963755"/>
            <a:ext cx="2427075" cy="688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2D8865E-B99F-4D69-B769-8403D4F00656}"/>
              </a:ext>
            </a:extLst>
          </p:cNvPr>
          <p:cNvSpPr/>
          <p:nvPr/>
        </p:nvSpPr>
        <p:spPr>
          <a:xfrm>
            <a:off x="3851920" y="4008665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F4E1129-EA58-4547-8875-986E6B819193}"/>
              </a:ext>
            </a:extLst>
          </p:cNvPr>
          <p:cNvSpPr/>
          <p:nvPr/>
        </p:nvSpPr>
        <p:spPr>
          <a:xfrm>
            <a:off x="4856167" y="4008665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5C158A-315B-4671-AF54-34B86D07B478}"/>
              </a:ext>
            </a:extLst>
          </p:cNvPr>
          <p:cNvSpPr/>
          <p:nvPr/>
        </p:nvSpPr>
        <p:spPr>
          <a:xfrm>
            <a:off x="3851920" y="4357006"/>
            <a:ext cx="836097" cy="251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A9F935-7CF1-45D7-BEF8-E345E5A9DB22}"/>
              </a:ext>
            </a:extLst>
          </p:cNvPr>
          <p:cNvSpPr txBox="1"/>
          <p:nvPr/>
        </p:nvSpPr>
        <p:spPr>
          <a:xfrm>
            <a:off x="3984139" y="4002861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Sports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38CBE5-F76C-4E4C-B5E4-921F220713F2}"/>
              </a:ext>
            </a:extLst>
          </p:cNvPr>
          <p:cNvSpPr txBox="1"/>
          <p:nvPr/>
        </p:nvSpPr>
        <p:spPr>
          <a:xfrm>
            <a:off x="4968777" y="4009831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Football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049390-1A85-4761-A553-CFD588EC15E7}"/>
              </a:ext>
            </a:extLst>
          </p:cNvPr>
          <p:cNvSpPr txBox="1"/>
          <p:nvPr/>
        </p:nvSpPr>
        <p:spPr>
          <a:xfrm>
            <a:off x="3984138" y="4359843"/>
            <a:ext cx="116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Tennis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A5E9C5-90A1-4764-A3A4-5EA371859E22}"/>
              </a:ext>
            </a:extLst>
          </p:cNvPr>
          <p:cNvSpPr txBox="1"/>
          <p:nvPr/>
        </p:nvSpPr>
        <p:spPr>
          <a:xfrm>
            <a:off x="1758941" y="2745247"/>
            <a:ext cx="13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Such as “Google Drive”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EB3FE3F-06F3-46E7-AC0B-22534ACD55C9}"/>
              </a:ext>
            </a:extLst>
          </p:cNvPr>
          <p:cNvCxnSpPr>
            <a:cxnSpLocks/>
          </p:cNvCxnSpPr>
          <p:nvPr/>
        </p:nvCxnSpPr>
        <p:spPr>
          <a:xfrm>
            <a:off x="2353526" y="3247453"/>
            <a:ext cx="0" cy="10506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FDE9E9B-0D50-4FEF-9472-53F9C3BAFF22}"/>
              </a:ext>
            </a:extLst>
          </p:cNvPr>
          <p:cNvSpPr txBox="1"/>
          <p:nvPr/>
        </p:nvSpPr>
        <p:spPr>
          <a:xfrm>
            <a:off x="2509950" y="3772772"/>
            <a:ext cx="1361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351067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1331640" y="2650145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4.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Arial"/>
              </a:rPr>
              <a:t>For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user’s convenience and time-saving, I recommend to use the shortcut rather than clicking the button.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50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Photo Organizer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F87803-CF61-473A-A002-F15D5CB3BD8D}"/>
              </a:ext>
            </a:extLst>
          </p:cNvPr>
          <p:cNvCxnSpPr>
            <a:cxnSpLocks/>
          </p:cNvCxnSpPr>
          <p:nvPr/>
        </p:nvCxnSpPr>
        <p:spPr>
          <a:xfrm>
            <a:off x="7524328" y="1732039"/>
            <a:ext cx="0" cy="15597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A430A6-76E4-4E3F-92D3-4B287E201A75}"/>
              </a:ext>
            </a:extLst>
          </p:cNvPr>
          <p:cNvCxnSpPr>
            <a:cxnSpLocks/>
          </p:cNvCxnSpPr>
          <p:nvPr/>
        </p:nvCxnSpPr>
        <p:spPr>
          <a:xfrm>
            <a:off x="3075985" y="1732148"/>
            <a:ext cx="1" cy="11229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83E77F-D62C-4A44-B641-8CB147B7E131}"/>
              </a:ext>
            </a:extLst>
          </p:cNvPr>
          <p:cNvCxnSpPr>
            <a:cxnSpLocks/>
          </p:cNvCxnSpPr>
          <p:nvPr/>
        </p:nvCxnSpPr>
        <p:spPr>
          <a:xfrm>
            <a:off x="779849" y="1728114"/>
            <a:ext cx="1" cy="9944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640A73-835E-4853-8BFA-4BDA0082CFE9}"/>
              </a:ext>
            </a:extLst>
          </p:cNvPr>
          <p:cNvCxnSpPr>
            <a:cxnSpLocks/>
          </p:cNvCxnSpPr>
          <p:nvPr/>
        </p:nvCxnSpPr>
        <p:spPr>
          <a:xfrm>
            <a:off x="6084168" y="1694290"/>
            <a:ext cx="0" cy="817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C3FA54-9230-44AD-833B-CCB204EB4B87}"/>
              </a:ext>
            </a:extLst>
          </p:cNvPr>
          <p:cNvSpPr txBox="1"/>
          <p:nvPr/>
        </p:nvSpPr>
        <p:spPr>
          <a:xfrm>
            <a:off x="6908815" y="3358741"/>
            <a:ext cx="175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Press the ‘U’ button in keyboard to open the ‘User Interface’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4C30C8-A700-4E63-B8E4-EE6D4EA393A9}"/>
              </a:ext>
            </a:extLst>
          </p:cNvPr>
          <p:cNvSpPr txBox="1"/>
          <p:nvPr/>
        </p:nvSpPr>
        <p:spPr>
          <a:xfrm>
            <a:off x="5409058" y="2555769"/>
            <a:ext cx="175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Press the ‘H’ button in keyboard to open the ‘Help’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30B49A-29A1-437B-8D58-59D60D826231}"/>
              </a:ext>
            </a:extLst>
          </p:cNvPr>
          <p:cNvSpPr txBox="1"/>
          <p:nvPr/>
        </p:nvSpPr>
        <p:spPr>
          <a:xfrm>
            <a:off x="410819" y="2733830"/>
            <a:ext cx="175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Press the ‘F’ button in keyboard to open the ‘File’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F2520C-8574-4E99-BF8E-279C28619E30}"/>
              </a:ext>
            </a:extLst>
          </p:cNvPr>
          <p:cNvSpPr txBox="1"/>
          <p:nvPr/>
        </p:nvSpPr>
        <p:spPr>
          <a:xfrm>
            <a:off x="2367750" y="2925101"/>
            <a:ext cx="1916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Press the ‘W’ button in keyboard to open the ‘Window’</a:t>
            </a:r>
          </a:p>
        </p:txBody>
      </p:sp>
    </p:spTree>
    <p:extLst>
      <p:ext uri="{BB962C8B-B14F-4D97-AF65-F5344CB8AC3E}">
        <p14:creationId xmlns:p14="http://schemas.microsoft.com/office/powerpoint/2010/main" val="46316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2483768" y="2511645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Conclusion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46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10640"/>
            <a:ext cx="7200800" cy="576064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8719" y="2164195"/>
            <a:ext cx="26518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Customization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7077" y="199067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77021" y="3583498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Keyboard Shortcuts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84141" y="3435846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 flipH="1">
            <a:off x="499233" y="2164195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Tutorial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082375" y="2034012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235399" y="2194796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 flipH="1">
            <a:off x="369384" y="3560448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Sharing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 flipH="1">
            <a:off x="3084084" y="3411803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235399" y="3560448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673414" y="2139509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529545" y="3584942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Agenda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1616672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Goals of HCI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9888" y="2490342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371289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Functional requirements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7754" y="4248388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43" y="209408"/>
            <a:ext cx="7200800" cy="576064"/>
          </a:xfrm>
        </p:spPr>
        <p:txBody>
          <a:bodyPr/>
          <a:lstStyle/>
          <a:p>
            <a:r>
              <a:rPr lang="en-US" altLang="ko-KR" dirty="0"/>
              <a:t>Goals of HCI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002" y="3631413"/>
            <a:ext cx="23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Convenience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8715" y="158474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Save time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1960" y="4127718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thought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8715" y="2908811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Click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7005" y="1596444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energy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64141" y="4084198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button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7005" y="2864166"/>
            <a:ext cx="213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knowledge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1691680" y="285978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The tutorial will be shown once you open the program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4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7938FC-E70F-4847-87F8-0030EBDDB29B}"/>
              </a:ext>
            </a:extLst>
          </p:cNvPr>
          <p:cNvSpPr/>
          <p:nvPr/>
        </p:nvSpPr>
        <p:spPr>
          <a:xfrm>
            <a:off x="437448" y="1327102"/>
            <a:ext cx="736171" cy="348872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500613-E2D6-4153-8BC8-DAA8D33EA75E}"/>
              </a:ext>
            </a:extLst>
          </p:cNvPr>
          <p:cNvCxnSpPr/>
          <p:nvPr/>
        </p:nvCxnSpPr>
        <p:spPr>
          <a:xfrm>
            <a:off x="797489" y="1696486"/>
            <a:ext cx="0" cy="2304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D204BA-85A6-4061-A041-5915E38CF78D}"/>
              </a:ext>
            </a:extLst>
          </p:cNvPr>
          <p:cNvCxnSpPr>
            <a:cxnSpLocks/>
          </p:cNvCxnSpPr>
          <p:nvPr/>
        </p:nvCxnSpPr>
        <p:spPr>
          <a:xfrm>
            <a:off x="797489" y="4000742"/>
            <a:ext cx="15702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8BEABD73-B8C6-46A0-8A0A-85C944A68B5B}"/>
              </a:ext>
            </a:extLst>
          </p:cNvPr>
          <p:cNvSpPr/>
          <p:nvPr/>
        </p:nvSpPr>
        <p:spPr>
          <a:xfrm>
            <a:off x="6558232" y="1347614"/>
            <a:ext cx="1954289" cy="377724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8F348-EF73-4EE3-9B95-463C7734A2C0}"/>
              </a:ext>
            </a:extLst>
          </p:cNvPr>
          <p:cNvSpPr txBox="1"/>
          <p:nvPr/>
        </p:nvSpPr>
        <p:spPr>
          <a:xfrm>
            <a:off x="2351446" y="3677576"/>
            <a:ext cx="22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C99"/>
                </a:solidFill>
              </a:rPr>
              <a:t>Click ‘File’ to see what can you do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D65B0-1C48-4AB7-91DD-B083A1EB8F48}"/>
              </a:ext>
            </a:extLst>
          </p:cNvPr>
          <p:cNvSpPr txBox="1"/>
          <p:nvPr/>
        </p:nvSpPr>
        <p:spPr>
          <a:xfrm>
            <a:off x="3918811" y="2370012"/>
            <a:ext cx="28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C99"/>
                </a:solidFill>
              </a:rPr>
              <a:t>Click ‘User Interface’ to see what can you do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0211" y="1316308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+mn-cs"/>
              </a:rPr>
              <a:t>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E61223B-B626-471E-9CA0-28AF40025C21}"/>
              </a:ext>
            </a:extLst>
          </p:cNvPr>
          <p:cNvSpPr/>
          <p:nvPr/>
        </p:nvSpPr>
        <p:spPr>
          <a:xfrm>
            <a:off x="7535376" y="4227934"/>
            <a:ext cx="1080118" cy="576064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B686B7C-A4B7-49BB-9FAF-9A6DB7BF6CB2}"/>
              </a:ext>
            </a:extLst>
          </p:cNvPr>
          <p:cNvCxnSpPr>
            <a:cxnSpLocks/>
          </p:cNvCxnSpPr>
          <p:nvPr/>
        </p:nvCxnSpPr>
        <p:spPr>
          <a:xfrm>
            <a:off x="7538054" y="1725338"/>
            <a:ext cx="0" cy="9184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C3B49C2-375F-4385-AD6B-F27E0EA8247D}"/>
              </a:ext>
            </a:extLst>
          </p:cNvPr>
          <p:cNvCxnSpPr>
            <a:cxnSpLocks/>
          </p:cNvCxnSpPr>
          <p:nvPr/>
        </p:nvCxnSpPr>
        <p:spPr>
          <a:xfrm flipH="1">
            <a:off x="6444208" y="2643758"/>
            <a:ext cx="109116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056A369-0F18-4A22-A0C0-4B7B2789CCE2}"/>
              </a:ext>
            </a:extLst>
          </p:cNvPr>
          <p:cNvCxnSpPr>
            <a:cxnSpLocks/>
          </p:cNvCxnSpPr>
          <p:nvPr/>
        </p:nvCxnSpPr>
        <p:spPr>
          <a:xfrm flipH="1" flipV="1">
            <a:off x="6502469" y="3927969"/>
            <a:ext cx="1" cy="5669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08FAADD-DDEB-464C-80A5-57F8931E09B2}"/>
              </a:ext>
            </a:extLst>
          </p:cNvPr>
          <p:cNvCxnSpPr>
            <a:cxnSpLocks/>
          </p:cNvCxnSpPr>
          <p:nvPr/>
        </p:nvCxnSpPr>
        <p:spPr>
          <a:xfrm>
            <a:off x="6516216" y="4515966"/>
            <a:ext cx="10191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845764-9274-4AF8-86D3-830F5DEEFE17}"/>
              </a:ext>
            </a:extLst>
          </p:cNvPr>
          <p:cNvSpPr txBox="1"/>
          <p:nvPr/>
        </p:nvSpPr>
        <p:spPr>
          <a:xfrm>
            <a:off x="5940152" y="3085185"/>
            <a:ext cx="228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C99"/>
                </a:solidFill>
              </a:rPr>
              <a:t>It also provide a ‘Skip’ option for skilled person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4B4EEF-1B32-47FE-9965-008778540796}"/>
              </a:ext>
            </a:extLst>
          </p:cNvPr>
          <p:cNvSpPr txBox="1"/>
          <p:nvPr/>
        </p:nvSpPr>
        <p:spPr>
          <a:xfrm>
            <a:off x="7726445" y="4323907"/>
            <a:ext cx="165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SKIP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5E462C-11CA-42E7-82EA-CD3B28842650}"/>
              </a:ext>
            </a:extLst>
          </p:cNvPr>
          <p:cNvSpPr txBox="1"/>
          <p:nvPr/>
        </p:nvSpPr>
        <p:spPr>
          <a:xfrm>
            <a:off x="3696856" y="1300114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Photo Organizer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11B1D2-46D0-4505-A170-C2415E055405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Window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9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44C6-4C9E-4368-A649-71022A67DE4B}"/>
              </a:ext>
            </a:extLst>
          </p:cNvPr>
          <p:cNvSpPr txBox="1"/>
          <p:nvPr/>
        </p:nvSpPr>
        <p:spPr>
          <a:xfrm>
            <a:off x="1403648" y="2650145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Arial"/>
              </a:rPr>
              <a:t>2.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 The users are able to set the mode based on their preferences, and the settings can be changed in future as well.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01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1A26D635-5CA0-434D-8127-F380518A50A4}"/>
              </a:ext>
            </a:extLst>
          </p:cNvPr>
          <p:cNvSpPr/>
          <p:nvPr/>
        </p:nvSpPr>
        <p:spPr>
          <a:xfrm>
            <a:off x="2267744" y="1905455"/>
            <a:ext cx="4608512" cy="2412709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B41EE-829B-434F-ACAD-C2591F8BC5FF}"/>
              </a:ext>
            </a:extLst>
          </p:cNvPr>
          <p:cNvSpPr txBox="1"/>
          <p:nvPr/>
        </p:nvSpPr>
        <p:spPr>
          <a:xfrm>
            <a:off x="2679543" y="199885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Choose your Level of Professional</a:t>
            </a:r>
            <a:endParaRPr lang="ko-KR" altLang="en-US" dirty="0"/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7274EEA8-F04A-464D-90B7-917BD1DB5334}"/>
              </a:ext>
            </a:extLst>
          </p:cNvPr>
          <p:cNvSpPr/>
          <p:nvPr/>
        </p:nvSpPr>
        <p:spPr>
          <a:xfrm>
            <a:off x="2584697" y="2528740"/>
            <a:ext cx="172005" cy="203566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99E0D8FC-7D67-486A-A22A-73A51E933F15}"/>
              </a:ext>
            </a:extLst>
          </p:cNvPr>
          <p:cNvSpPr/>
          <p:nvPr/>
        </p:nvSpPr>
        <p:spPr>
          <a:xfrm>
            <a:off x="2584699" y="2862328"/>
            <a:ext cx="172005" cy="203566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ED47093A-70AD-4A77-9C07-8147DFDF73F9}"/>
              </a:ext>
            </a:extLst>
          </p:cNvPr>
          <p:cNvSpPr/>
          <p:nvPr/>
        </p:nvSpPr>
        <p:spPr>
          <a:xfrm>
            <a:off x="2584698" y="3226449"/>
            <a:ext cx="172005" cy="203566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068B0121-6AAB-4CF2-A7D2-54CAC0BB2BC9}"/>
              </a:ext>
            </a:extLst>
          </p:cNvPr>
          <p:cNvSpPr/>
          <p:nvPr/>
        </p:nvSpPr>
        <p:spPr>
          <a:xfrm>
            <a:off x="2584696" y="3575672"/>
            <a:ext cx="172005" cy="203566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45BB4-ADE9-4BD4-8E7A-6A41E0FA8940}"/>
              </a:ext>
            </a:extLst>
          </p:cNvPr>
          <p:cNvSpPr txBox="1"/>
          <p:nvPr/>
        </p:nvSpPr>
        <p:spPr>
          <a:xfrm>
            <a:off x="2788423" y="244585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Beginner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E27024-CC7E-4FA8-A173-6F2E288C88F9}"/>
              </a:ext>
            </a:extLst>
          </p:cNvPr>
          <p:cNvSpPr txBox="1"/>
          <p:nvPr/>
        </p:nvSpPr>
        <p:spPr>
          <a:xfrm>
            <a:off x="2788423" y="27794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Intermediate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4FF9-0BBC-451E-AEB4-C3BCB23D107B}"/>
              </a:ext>
            </a:extLst>
          </p:cNvPr>
          <p:cNvSpPr txBox="1"/>
          <p:nvPr/>
        </p:nvSpPr>
        <p:spPr>
          <a:xfrm>
            <a:off x="2788423" y="31385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Skilled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43AB11-2D40-45D7-B8EE-98375DB08CF7}"/>
              </a:ext>
            </a:extLst>
          </p:cNvPr>
          <p:cNvSpPr txBox="1"/>
          <p:nvPr/>
        </p:nvSpPr>
        <p:spPr>
          <a:xfrm>
            <a:off x="2788423" y="348236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Expert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4AF0A8-9EA7-4567-BA98-6E145D9C03BA}"/>
              </a:ext>
            </a:extLst>
          </p:cNvPr>
          <p:cNvSpPr/>
          <p:nvPr/>
        </p:nvSpPr>
        <p:spPr>
          <a:xfrm>
            <a:off x="5831272" y="3886576"/>
            <a:ext cx="736703" cy="30422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05A885-0748-4B16-B1F3-1F9D1670D0D8}"/>
              </a:ext>
            </a:extLst>
          </p:cNvPr>
          <p:cNvSpPr txBox="1"/>
          <p:nvPr/>
        </p:nvSpPr>
        <p:spPr>
          <a:xfrm>
            <a:off x="3635897" y="1309425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Photo Organizer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91187-3A0F-4455-9498-2D9EE5FB4990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Window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4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  User Interface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963829-5812-46E8-B1E0-B4D2550C9B6B}"/>
              </a:ext>
            </a:extLst>
          </p:cNvPr>
          <p:cNvCxnSpPr>
            <a:cxnSpLocks/>
          </p:cNvCxnSpPr>
          <p:nvPr/>
        </p:nvCxnSpPr>
        <p:spPr>
          <a:xfrm flipH="1">
            <a:off x="7011110" y="1628676"/>
            <a:ext cx="153178" cy="492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295CAA0E-3A2E-4CE8-A68C-828550D1CE5B}"/>
              </a:ext>
            </a:extLst>
          </p:cNvPr>
          <p:cNvSpPr/>
          <p:nvPr/>
        </p:nvSpPr>
        <p:spPr>
          <a:xfrm>
            <a:off x="5426933" y="2355736"/>
            <a:ext cx="297195" cy="223221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A64CAD1-72D6-4FDF-86FF-1BDEE8EB9289}"/>
              </a:ext>
            </a:extLst>
          </p:cNvPr>
          <p:cNvCxnSpPr>
            <a:cxnSpLocks/>
          </p:cNvCxnSpPr>
          <p:nvPr/>
        </p:nvCxnSpPr>
        <p:spPr>
          <a:xfrm>
            <a:off x="5652120" y="3435846"/>
            <a:ext cx="2817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29EB33-F6B4-4E22-9A6F-A026CA031D5D}"/>
              </a:ext>
            </a:extLst>
          </p:cNvPr>
          <p:cNvSpPr txBox="1"/>
          <p:nvPr/>
        </p:nvSpPr>
        <p:spPr>
          <a:xfrm>
            <a:off x="5580112" y="22837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1. Select Font Color &amp; Size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E75111-C58F-4980-A911-908112B6F863}"/>
              </a:ext>
            </a:extLst>
          </p:cNvPr>
          <p:cNvSpPr txBox="1"/>
          <p:nvPr/>
        </p:nvSpPr>
        <p:spPr>
          <a:xfrm>
            <a:off x="5580111" y="277906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 2. Change Background Color,   Brightness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A209753-BD9C-496D-A7AA-6FB633961DD9}"/>
              </a:ext>
            </a:extLst>
          </p:cNvPr>
          <p:cNvCxnSpPr>
            <a:cxnSpLocks/>
          </p:cNvCxnSpPr>
          <p:nvPr/>
        </p:nvCxnSpPr>
        <p:spPr>
          <a:xfrm>
            <a:off x="5642957" y="2715766"/>
            <a:ext cx="2817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FD600D3-3CBB-486A-A23B-DACC38674F74}"/>
              </a:ext>
            </a:extLst>
          </p:cNvPr>
          <p:cNvCxnSpPr>
            <a:cxnSpLocks/>
          </p:cNvCxnSpPr>
          <p:nvPr/>
        </p:nvCxnSpPr>
        <p:spPr>
          <a:xfrm>
            <a:off x="5652120" y="3939902"/>
            <a:ext cx="2817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779BC1-0D7B-47A6-B6A1-EDC3FC0814D5}"/>
              </a:ext>
            </a:extLst>
          </p:cNvPr>
          <p:cNvCxnSpPr>
            <a:cxnSpLocks/>
          </p:cNvCxnSpPr>
          <p:nvPr/>
        </p:nvCxnSpPr>
        <p:spPr>
          <a:xfrm>
            <a:off x="5652120" y="4515966"/>
            <a:ext cx="2817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44E738A-77B0-408E-8655-7263E74D048F}"/>
              </a:ext>
            </a:extLst>
          </p:cNvPr>
          <p:cNvSpPr txBox="1"/>
          <p:nvPr/>
        </p:nvSpPr>
        <p:spPr>
          <a:xfrm>
            <a:off x="5638739" y="3538051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3. Add or Delete Function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80B1E1-FBFA-4B41-B459-77A59421BA16}"/>
              </a:ext>
            </a:extLst>
          </p:cNvPr>
          <p:cNvSpPr txBox="1"/>
          <p:nvPr/>
        </p:nvSpPr>
        <p:spPr>
          <a:xfrm>
            <a:off x="5652120" y="401191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4. Change level of professional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Help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Edit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Tools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495CA6-3B5E-4D59-BDC5-FFBD54B25B8E}"/>
              </a:ext>
            </a:extLst>
          </p:cNvPr>
          <p:cNvCxnSpPr>
            <a:cxnSpLocks/>
          </p:cNvCxnSpPr>
          <p:nvPr/>
        </p:nvCxnSpPr>
        <p:spPr>
          <a:xfrm>
            <a:off x="2367751" y="1700109"/>
            <a:ext cx="0" cy="10482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74DD31BA-515A-4777-9EF1-F3E0D419E782}"/>
              </a:ext>
            </a:extLst>
          </p:cNvPr>
          <p:cNvSpPr/>
          <p:nvPr/>
        </p:nvSpPr>
        <p:spPr>
          <a:xfrm>
            <a:off x="1499086" y="2871949"/>
            <a:ext cx="297195" cy="121196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EFF0CCE-2560-4882-B1DC-92D6EC17AF09}"/>
              </a:ext>
            </a:extLst>
          </p:cNvPr>
          <p:cNvCxnSpPr>
            <a:cxnSpLocks/>
          </p:cNvCxnSpPr>
          <p:nvPr/>
        </p:nvCxnSpPr>
        <p:spPr>
          <a:xfrm>
            <a:off x="1835285" y="3147814"/>
            <a:ext cx="2808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E3A8C66-07DE-4274-A081-8B0659CEA3FA}"/>
              </a:ext>
            </a:extLst>
          </p:cNvPr>
          <p:cNvSpPr txBox="1"/>
          <p:nvPr/>
        </p:nvSpPr>
        <p:spPr>
          <a:xfrm>
            <a:off x="1774633" y="2786996"/>
            <a:ext cx="250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1. Search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2DE71AE-49B5-4F7B-B6C1-C1CAF39C47D5}"/>
              </a:ext>
            </a:extLst>
          </p:cNvPr>
          <p:cNvCxnSpPr>
            <a:cxnSpLocks/>
          </p:cNvCxnSpPr>
          <p:nvPr/>
        </p:nvCxnSpPr>
        <p:spPr>
          <a:xfrm>
            <a:off x="1835285" y="3579862"/>
            <a:ext cx="2808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1791DF-1398-4BDB-BE24-632232CC8A10}"/>
              </a:ext>
            </a:extLst>
          </p:cNvPr>
          <p:cNvSpPr txBox="1"/>
          <p:nvPr/>
        </p:nvSpPr>
        <p:spPr>
          <a:xfrm>
            <a:off x="1774633" y="32014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2. Full Screen Mode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Window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Photo Organizer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8802C04-C947-4FE0-8F37-E50DA7401B9F}"/>
              </a:ext>
            </a:extLst>
          </p:cNvPr>
          <p:cNvCxnSpPr>
            <a:cxnSpLocks/>
          </p:cNvCxnSpPr>
          <p:nvPr/>
        </p:nvCxnSpPr>
        <p:spPr>
          <a:xfrm>
            <a:off x="1835285" y="4011908"/>
            <a:ext cx="2808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4912B0-D3DD-455F-893E-BE10EDC34B90}"/>
              </a:ext>
            </a:extLst>
          </p:cNvPr>
          <p:cNvSpPr txBox="1"/>
          <p:nvPr/>
        </p:nvSpPr>
        <p:spPr>
          <a:xfrm>
            <a:off x="1768362" y="368076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3. Zoom in &amp; Zoom out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63952"/>
            <a:ext cx="7200800" cy="576064"/>
          </a:xfrm>
        </p:spPr>
        <p:txBody>
          <a:bodyPr/>
          <a:lstStyle/>
          <a:p>
            <a:r>
              <a:rPr lang="en-US" altLang="ko-KR" dirty="0"/>
              <a:t>Photo Organizer Design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CC3E3-79A2-48E3-9F26-4B15B7DCC433}"/>
              </a:ext>
            </a:extLst>
          </p:cNvPr>
          <p:cNvSpPr/>
          <p:nvPr/>
        </p:nvSpPr>
        <p:spPr>
          <a:xfrm>
            <a:off x="395536" y="1347614"/>
            <a:ext cx="8280920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736D09-4308-4F78-ACD1-00FBD285A675}"/>
              </a:ext>
            </a:extLst>
          </p:cNvPr>
          <p:cNvCxnSpPr/>
          <p:nvPr/>
        </p:nvCxnSpPr>
        <p:spPr>
          <a:xfrm>
            <a:off x="395536" y="163564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EE1464-2EBA-4396-AFB4-6436E2AE6CFC}"/>
              </a:ext>
            </a:extLst>
          </p:cNvPr>
          <p:cNvCxnSpPr/>
          <p:nvPr/>
        </p:nvCxnSpPr>
        <p:spPr>
          <a:xfrm>
            <a:off x="1187624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230AB-DDC5-4F9D-BCF4-75E74997A425}"/>
              </a:ext>
            </a:extLst>
          </p:cNvPr>
          <p:cNvCxnSpPr/>
          <p:nvPr/>
        </p:nvCxnSpPr>
        <p:spPr>
          <a:xfrm>
            <a:off x="197971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448F64-0FB5-421D-ABEA-40461F97ADC7}"/>
              </a:ext>
            </a:extLst>
          </p:cNvPr>
          <p:cNvCxnSpPr/>
          <p:nvPr/>
        </p:nvCxnSpPr>
        <p:spPr>
          <a:xfrm>
            <a:off x="2699792" y="134761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841AE3-3403-4805-AA54-1A74F9B8DB45}"/>
              </a:ext>
            </a:extLst>
          </p:cNvPr>
          <p:cNvCxnSpPr/>
          <p:nvPr/>
        </p:nvCxnSpPr>
        <p:spPr>
          <a:xfrm>
            <a:off x="3563888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A0E4E-967E-4FFD-B304-5DC07AA22796}"/>
              </a:ext>
            </a:extLst>
          </p:cNvPr>
          <p:cNvSpPr txBox="1"/>
          <p:nvPr/>
        </p:nvSpPr>
        <p:spPr>
          <a:xfrm>
            <a:off x="539554" y="1306964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8730-138A-439A-BED4-462F0BAC09C7}"/>
              </a:ext>
            </a:extLst>
          </p:cNvPr>
          <p:cNvSpPr txBox="1"/>
          <p:nvPr/>
        </p:nvSpPr>
        <p:spPr>
          <a:xfrm>
            <a:off x="6408206" y="1295796"/>
            <a:ext cx="42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  User Interface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8BCE14-E5E2-4CF7-A627-1798D3096DF2}"/>
              </a:ext>
            </a:extLst>
          </p:cNvPr>
          <p:cNvCxnSpPr/>
          <p:nvPr/>
        </p:nvCxnSpPr>
        <p:spPr>
          <a:xfrm>
            <a:off x="6516216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963829-5812-46E8-B1E0-B4D2550C9B6B}"/>
              </a:ext>
            </a:extLst>
          </p:cNvPr>
          <p:cNvCxnSpPr>
            <a:cxnSpLocks/>
          </p:cNvCxnSpPr>
          <p:nvPr/>
        </p:nvCxnSpPr>
        <p:spPr>
          <a:xfrm>
            <a:off x="4572000" y="1726072"/>
            <a:ext cx="1080120" cy="629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1CEC90C-A1D3-4F3B-8F4A-1F855BC6CB0D}"/>
              </a:ext>
            </a:extLst>
          </p:cNvPr>
          <p:cNvCxnSpPr/>
          <p:nvPr/>
        </p:nvCxnSpPr>
        <p:spPr>
          <a:xfrm>
            <a:off x="5652120" y="13406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4F40F2-2233-4386-9907-6E4FD8C7E8AF}"/>
              </a:ext>
            </a:extLst>
          </p:cNvPr>
          <p:cNvSpPr txBox="1"/>
          <p:nvPr/>
        </p:nvSpPr>
        <p:spPr>
          <a:xfrm>
            <a:off x="5724129" y="1295796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Help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3B8B-EF7B-40C5-B61D-630C0F1D5F7D}"/>
              </a:ext>
            </a:extLst>
          </p:cNvPr>
          <p:cNvSpPr txBox="1"/>
          <p:nvPr/>
        </p:nvSpPr>
        <p:spPr>
          <a:xfrm>
            <a:off x="1287647" y="1309425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Edit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A5A937-1D3F-45F4-9C45-3A68DB84CADC}"/>
              </a:ext>
            </a:extLst>
          </p:cNvPr>
          <p:cNvSpPr txBox="1"/>
          <p:nvPr/>
        </p:nvSpPr>
        <p:spPr>
          <a:xfrm>
            <a:off x="2007722" y="1306589"/>
            <a:ext cx="7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Tools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AD6656-BC46-49E0-9D26-5545956D47E4}"/>
              </a:ext>
            </a:extLst>
          </p:cNvPr>
          <p:cNvSpPr txBox="1"/>
          <p:nvPr/>
        </p:nvSpPr>
        <p:spPr>
          <a:xfrm>
            <a:off x="2627784" y="13249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F7DE5-C2E7-4508-8DCC-254EFF328C38}"/>
              </a:ext>
            </a:extLst>
          </p:cNvPr>
          <p:cNvSpPr txBox="1"/>
          <p:nvPr/>
        </p:nvSpPr>
        <p:spPr>
          <a:xfrm>
            <a:off x="3621371" y="1304922"/>
            <a:ext cx="287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Photo Organizer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945324-9A98-45B1-8118-DEC2E2EB044B}"/>
              </a:ext>
            </a:extLst>
          </p:cNvPr>
          <p:cNvSpPr/>
          <p:nvPr/>
        </p:nvSpPr>
        <p:spPr>
          <a:xfrm>
            <a:off x="6516216" y="1651331"/>
            <a:ext cx="2158859" cy="3224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0CB014-3055-40C5-89AE-9CCE168EE97F}"/>
              </a:ext>
            </a:extLst>
          </p:cNvPr>
          <p:cNvCxnSpPr/>
          <p:nvPr/>
        </p:nvCxnSpPr>
        <p:spPr>
          <a:xfrm>
            <a:off x="9684568" y="2067694"/>
            <a:ext cx="5441" cy="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EF0E77-0985-4A27-A231-78A35AAF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99" y="1779662"/>
            <a:ext cx="1153691" cy="773668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EC653E-6B5E-4D2D-8131-3925C475EFC1}"/>
              </a:ext>
            </a:extLst>
          </p:cNvPr>
          <p:cNvCxnSpPr>
            <a:cxnSpLocks/>
          </p:cNvCxnSpPr>
          <p:nvPr/>
        </p:nvCxnSpPr>
        <p:spPr>
          <a:xfrm>
            <a:off x="1287647" y="1628676"/>
            <a:ext cx="0" cy="3152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4B017B-834B-4675-93F2-C12AFCE5121A}"/>
              </a:ext>
            </a:extLst>
          </p:cNvPr>
          <p:cNvSpPr txBox="1"/>
          <p:nvPr/>
        </p:nvSpPr>
        <p:spPr>
          <a:xfrm>
            <a:off x="6876256" y="2527789"/>
            <a:ext cx="31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Image Selected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6714B-163A-4FA3-AC21-19A12EC652D6}"/>
              </a:ext>
            </a:extLst>
          </p:cNvPr>
          <p:cNvSpPr/>
          <p:nvPr/>
        </p:nvSpPr>
        <p:spPr>
          <a:xfrm>
            <a:off x="6711601" y="2857248"/>
            <a:ext cx="1872208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0C486-1327-40AB-ACEB-9B98AC51CBA4}"/>
              </a:ext>
            </a:extLst>
          </p:cNvPr>
          <p:cNvSpPr txBox="1"/>
          <p:nvPr/>
        </p:nvSpPr>
        <p:spPr>
          <a:xfrm>
            <a:off x="7128379" y="280331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tag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2F3685-2C77-46E9-A002-1701655B73D5}"/>
              </a:ext>
            </a:extLst>
          </p:cNvPr>
          <p:cNvCxnSpPr>
            <a:cxnSpLocks/>
          </p:cNvCxnSpPr>
          <p:nvPr/>
        </p:nvCxnSpPr>
        <p:spPr>
          <a:xfrm flipH="1">
            <a:off x="5292080" y="2981183"/>
            <a:ext cx="1211133" cy="67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8FB332-F91B-4418-A29E-56E60A689403}"/>
              </a:ext>
            </a:extLst>
          </p:cNvPr>
          <p:cNvSpPr txBox="1"/>
          <p:nvPr/>
        </p:nvSpPr>
        <p:spPr>
          <a:xfrm>
            <a:off x="2550907" y="2505771"/>
            <a:ext cx="2967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If you click the ‘Add tag’, you can choose from the suggestions or you can search for the tags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D488EB5-BE48-4262-B642-EFA7C01ED190}"/>
              </a:ext>
            </a:extLst>
          </p:cNvPr>
          <p:cNvSpPr/>
          <p:nvPr/>
        </p:nvSpPr>
        <p:spPr>
          <a:xfrm>
            <a:off x="6711601" y="3307919"/>
            <a:ext cx="1872208" cy="688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18786A-A84F-4B68-B45F-C3CB340B60A8}"/>
              </a:ext>
            </a:extLst>
          </p:cNvPr>
          <p:cNvSpPr txBox="1"/>
          <p:nvPr/>
        </p:nvSpPr>
        <p:spPr>
          <a:xfrm>
            <a:off x="7134550" y="3442916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Tag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4D6730B-56AC-48AA-9FA8-033ED62EC5E1}"/>
              </a:ext>
            </a:extLst>
          </p:cNvPr>
          <p:cNvCxnSpPr>
            <a:cxnSpLocks/>
          </p:cNvCxnSpPr>
          <p:nvPr/>
        </p:nvCxnSpPr>
        <p:spPr>
          <a:xfrm flipH="1">
            <a:off x="4788024" y="3812248"/>
            <a:ext cx="18331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B3446BB-C05F-42D3-93DF-64F8B8AE6408}"/>
              </a:ext>
            </a:extLst>
          </p:cNvPr>
          <p:cNvSpPr txBox="1"/>
          <p:nvPr/>
        </p:nvSpPr>
        <p:spPr>
          <a:xfrm>
            <a:off x="1967113" y="3652413"/>
            <a:ext cx="296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The tags which you choose or add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DA9028-0183-4547-AB55-A52A5DB114F3}"/>
              </a:ext>
            </a:extLst>
          </p:cNvPr>
          <p:cNvSpPr/>
          <p:nvPr/>
        </p:nvSpPr>
        <p:spPr>
          <a:xfrm>
            <a:off x="6711601" y="4228339"/>
            <a:ext cx="1872208" cy="5291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224FD4-7522-44BE-A981-11140896E13E}"/>
              </a:ext>
            </a:extLst>
          </p:cNvPr>
          <p:cNvCxnSpPr>
            <a:cxnSpLocks/>
          </p:cNvCxnSpPr>
          <p:nvPr/>
        </p:nvCxnSpPr>
        <p:spPr>
          <a:xfrm flipH="1">
            <a:off x="5364088" y="4492916"/>
            <a:ext cx="12570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B325BCB-A026-4B34-92DD-8282D64449AB}"/>
              </a:ext>
            </a:extLst>
          </p:cNvPr>
          <p:cNvSpPr txBox="1"/>
          <p:nvPr/>
        </p:nvSpPr>
        <p:spPr>
          <a:xfrm>
            <a:off x="4101278" y="4328740"/>
            <a:ext cx="296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CC99"/>
                </a:solidFill>
              </a:rPr>
              <a:t>Folder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62525-6B69-4973-938B-96CA9854847A}"/>
              </a:ext>
            </a:extLst>
          </p:cNvPr>
          <p:cNvSpPr txBox="1"/>
          <p:nvPr/>
        </p:nvSpPr>
        <p:spPr>
          <a:xfrm>
            <a:off x="6729167" y="4288796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Folder Name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40F223-38D3-4DCD-8F46-A871F8C86A36}"/>
              </a:ext>
            </a:extLst>
          </p:cNvPr>
          <p:cNvSpPr txBox="1"/>
          <p:nvPr/>
        </p:nvSpPr>
        <p:spPr>
          <a:xfrm>
            <a:off x="179522" y="173901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bg1"/>
                </a:solidFill>
              </a:rPr>
              <a:t>Folder1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C2C06B-A5C5-4161-93DE-A7526791473C}"/>
              </a:ext>
            </a:extLst>
          </p:cNvPr>
          <p:cNvSpPr txBox="1"/>
          <p:nvPr/>
        </p:nvSpPr>
        <p:spPr>
          <a:xfrm>
            <a:off x="179522" y="2067694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bg1"/>
                </a:solidFill>
              </a:rPr>
              <a:t>Folder2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CD47A0-21EF-49E0-966B-C7D3DA1EF80E}"/>
              </a:ext>
            </a:extLst>
          </p:cNvPr>
          <p:cNvSpPr txBox="1"/>
          <p:nvPr/>
        </p:nvSpPr>
        <p:spPr>
          <a:xfrm>
            <a:off x="178141" y="2391862"/>
            <a:ext cx="20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bg1"/>
                </a:solidFill>
              </a:rPr>
              <a:t>Folder3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63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8160</TotalTime>
  <Words>1910</Words>
  <Application>Microsoft Office PowerPoint</Application>
  <PresentationFormat>화면 슬라이드 쇼(16:9)</PresentationFormat>
  <Paragraphs>373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진휘</cp:lastModifiedBy>
  <cp:revision>167</cp:revision>
  <dcterms:created xsi:type="dcterms:W3CDTF">2016-12-05T23:26:54Z</dcterms:created>
  <dcterms:modified xsi:type="dcterms:W3CDTF">2018-12-04T16:46:14Z</dcterms:modified>
</cp:coreProperties>
</file>