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F5B"/>
    <a:srgbClr val="009DD9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/>
              <a:t>[Project Name]</a:t>
            </a:r>
            <a:br>
              <a:rPr lang="en-US" dirty="0"/>
            </a:br>
            <a:r>
              <a:rPr lang="en-US" sz="2800" dirty="0"/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226801"/>
          </a:xfrm>
        </p:spPr>
        <p:txBody>
          <a:bodyPr>
            <a:normAutofit/>
          </a:bodyPr>
          <a:lstStyle/>
          <a:p>
            <a:r>
              <a:rPr lang="en-US" sz="2800" dirty="0"/>
              <a:t>Project Objective</a:t>
            </a:r>
          </a:p>
          <a:p>
            <a:r>
              <a:rPr lang="en-US" sz="2800" dirty="0"/>
              <a:t>Workflow</a:t>
            </a:r>
          </a:p>
          <a:p>
            <a:r>
              <a:rPr lang="en-US" sz="2800" dirty="0"/>
              <a:t>Exploratory Data Analysis</a:t>
            </a:r>
          </a:p>
          <a:p>
            <a:r>
              <a:rPr lang="en-US" sz="2800" dirty="0"/>
              <a:t>Pre-Processing</a:t>
            </a:r>
          </a:p>
          <a:p>
            <a:r>
              <a:rPr lang="en-US" sz="2800" dirty="0"/>
              <a:t>Selecting a Model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Optimizing Model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Anchor everyone in one objective.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Anything beyond just predicting house prices: winning, learning?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statement + optional visual is fine (could be a team picture).</a:t>
            </a:r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Help ground everyone on how we got to the end (consistent with our objective).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workflow. Example: Everyone tried everything &gt; debated ideas &gt; locked in best model. ALE</a:t>
            </a:r>
          </a:p>
        </p:txBody>
      </p:sp>
    </p:spTree>
    <p:extLst>
      <p:ext uri="{BB962C8B-B14F-4D97-AF65-F5344CB8AC3E}">
        <p14:creationId xmlns:p14="http://schemas.microsoft.com/office/powerpoint/2010/main" val="117048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key learnings from the dataset that influenced the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Univariate vs. Multivariate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Numerical Data (scatter/bubble) vs Nominal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Nominal Data (boxplot).</a:t>
            </a:r>
          </a:p>
          <a:p>
            <a:pPr>
              <a:lnSpc>
                <a:spcPct val="150000"/>
              </a:lnSpc>
            </a:pPr>
            <a:r>
              <a:rPr lang="en-US" sz="2000" spc="10" dirty="0"/>
              <a:t> RAUL</a:t>
            </a:r>
          </a:p>
        </p:txBody>
      </p:sp>
    </p:spTree>
    <p:extLst>
      <p:ext uri="{BB962C8B-B14F-4D97-AF65-F5344CB8AC3E}">
        <p14:creationId xmlns:p14="http://schemas.microsoft.com/office/powerpoint/2010/main" val="133671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data adjustments necessary to run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Target Variable: plot w &amp; w/o log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Predictors (Skewed)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Categorical: Dummy Variables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Missing Data: Plot % Missing Data, Imputing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New Variables (?)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Dealing with Outliers  HELO</a:t>
            </a:r>
          </a:p>
        </p:txBody>
      </p:sp>
    </p:spTree>
    <p:extLst>
      <p:ext uri="{BB962C8B-B14F-4D97-AF65-F5344CB8AC3E}">
        <p14:creationId xmlns:p14="http://schemas.microsoft.com/office/powerpoint/2010/main" val="255783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81175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how we assessed different models, criteria to choose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Selection Criteria (RMSE)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Models: Linear Regression, Random Forrest,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  AKAY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HELO / AKAY</a:t>
            </a:r>
          </a:p>
        </p:txBody>
      </p:sp>
    </p:spTree>
    <p:extLst>
      <p:ext uri="{BB962C8B-B14F-4D97-AF65-F5344CB8AC3E}">
        <p14:creationId xmlns:p14="http://schemas.microsoft.com/office/powerpoint/2010/main" val="157651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/>
              <a:t>RAUL /ALE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220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Project Objective XXXX</vt:lpstr>
      <vt:lpstr>Workflow XXXX</vt:lpstr>
      <vt:lpstr>Exploratory Data Analysis XXXX</vt:lpstr>
      <vt:lpstr>Pre-Processing XXXX</vt:lpstr>
      <vt:lpstr>Selecting a Model XXXX</vt:lpstr>
      <vt:lpstr>Fitting Model Intro</vt:lpstr>
      <vt:lpstr>Fitting Model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64</cp:revision>
  <dcterms:created xsi:type="dcterms:W3CDTF">2018-10-30T19:18:56Z</dcterms:created>
  <dcterms:modified xsi:type="dcterms:W3CDTF">2018-11-12T20:32:35Z</dcterms:modified>
</cp:coreProperties>
</file>