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6" r:id="rId3"/>
    <p:sldId id="264" r:id="rId4"/>
    <p:sldId id="267" r:id="rId5"/>
    <p:sldId id="265" r:id="rId6"/>
    <p:sldId id="266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F5B"/>
    <a:srgbClr val="009DD9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b="1"/>
              <a:t>[Project Name]</a:t>
            </a:r>
            <a:br>
              <a:rPr lang="en-US" dirty="0"/>
            </a:br>
            <a:r>
              <a:rPr lang="en-US" sz="2800" dirty="0"/>
              <a:t>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MY ROAD TO DISASTER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226801"/>
          </a:xfrm>
        </p:spPr>
        <p:txBody>
          <a:bodyPr>
            <a:normAutofit/>
          </a:bodyPr>
          <a:lstStyle/>
          <a:p>
            <a:r>
              <a:rPr lang="en-US" sz="2800" dirty="0"/>
              <a:t>Project Objective</a:t>
            </a:r>
          </a:p>
          <a:p>
            <a:r>
              <a:rPr lang="en-US" sz="2800" dirty="0"/>
              <a:t>Workflow</a:t>
            </a:r>
          </a:p>
          <a:p>
            <a:r>
              <a:rPr lang="en-US" sz="2800" dirty="0"/>
              <a:t>Exploratory Data Analysis</a:t>
            </a:r>
          </a:p>
          <a:p>
            <a:r>
              <a:rPr lang="en-US" sz="2800" dirty="0"/>
              <a:t>Pre-Processing</a:t>
            </a:r>
          </a:p>
          <a:p>
            <a:r>
              <a:rPr lang="en-US" sz="2800" dirty="0"/>
              <a:t>Selecting a Model</a:t>
            </a:r>
          </a:p>
          <a:p>
            <a:r>
              <a:rPr lang="en-US" sz="2800" dirty="0"/>
              <a:t>Feature Selection</a:t>
            </a:r>
          </a:p>
          <a:p>
            <a:r>
              <a:rPr lang="en-US" sz="2800" dirty="0"/>
              <a:t>Optimizing Model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4F4A2E-F386-4B22-9459-E9B47072CE58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Anchor everyone in one objective.</a:t>
            </a:r>
          </a:p>
          <a:p>
            <a:pPr algn="ctr">
              <a:lnSpc>
                <a:spcPct val="150000"/>
              </a:lnSpc>
            </a:pPr>
            <a:endParaRPr lang="en-US" sz="2000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Anything beyond just predicting house prices: winning, learning?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Simple statement + optional visual is fine (could be a team picture).</a:t>
            </a:r>
          </a:p>
        </p:txBody>
      </p:sp>
    </p:spTree>
    <p:extLst>
      <p:ext uri="{BB962C8B-B14F-4D97-AF65-F5344CB8AC3E}">
        <p14:creationId xmlns:p14="http://schemas.microsoft.com/office/powerpoint/2010/main" val="264008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658-A90D-4C65-B7D2-795B87CFC49D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Help ground everyone on how we got to the end (consistent with our objective).</a:t>
            </a:r>
          </a:p>
          <a:p>
            <a:pPr algn="ctr">
              <a:lnSpc>
                <a:spcPct val="150000"/>
              </a:lnSpc>
            </a:pPr>
            <a:endParaRPr lang="en-US" sz="2000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Simple workflow. Example: Everyone tried everything &gt; debated ideas &gt; locked in best model.</a:t>
            </a:r>
          </a:p>
        </p:txBody>
      </p:sp>
    </p:spTree>
    <p:extLst>
      <p:ext uri="{BB962C8B-B14F-4D97-AF65-F5344CB8AC3E}">
        <p14:creationId xmlns:p14="http://schemas.microsoft.com/office/powerpoint/2010/main" val="117048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658-A90D-4C65-B7D2-795B87CFC49D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key learnings from the dataset that influenced the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Univariate vs. Multivariate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Numerical Data (scatter/bubble) vs Nominal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Nominal Data (boxplot).</a:t>
            </a:r>
          </a:p>
          <a:p>
            <a:pPr>
              <a:lnSpc>
                <a:spcPct val="150000"/>
              </a:lnSpc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133671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show data adjustments necessary to run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Data Transformation: Target Variable: plot w &amp; w/o log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Data Transformation: Predictors (Skewed)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Categorical: Dummy Variables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Missing Data: Plot % Missing Data, Imputing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New Variables (?)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255783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show how we assessed different models, criteria to choose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Selection Criteria (RMSE)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Models: Linear Regression, Random Forrest,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show criteria, and which features made it to the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157651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Optimizing Model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final iterations and optimization needed to minimize RMSE/Accuracy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31960926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233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[Project Name] XXXXXXX</vt:lpstr>
      <vt:lpstr>Agenda MY ROAD TO DISASTER</vt:lpstr>
      <vt:lpstr>Project Objective XXXX</vt:lpstr>
      <vt:lpstr>Workflow XXXX</vt:lpstr>
      <vt:lpstr>Exploratory Data Analysis XXXX</vt:lpstr>
      <vt:lpstr>Pre-Processing XXXX</vt:lpstr>
      <vt:lpstr>Selecting a Model XXXX</vt:lpstr>
      <vt:lpstr>Feature Selection XXXX</vt:lpstr>
      <vt:lpstr>Optimizing Model 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Alejandro Esteve</cp:lastModifiedBy>
  <cp:revision>63</cp:revision>
  <dcterms:created xsi:type="dcterms:W3CDTF">2018-10-30T19:18:56Z</dcterms:created>
  <dcterms:modified xsi:type="dcterms:W3CDTF">2018-11-12T15:36:59Z</dcterms:modified>
</cp:coreProperties>
</file>