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9" r:id="rId2"/>
    <p:sldId id="256" r:id="rId3"/>
    <p:sldId id="264" r:id="rId4"/>
    <p:sldId id="267" r:id="rId5"/>
    <p:sldId id="265" r:id="rId6"/>
    <p:sldId id="266" r:id="rId7"/>
    <p:sldId id="268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BF5B"/>
    <a:srgbClr val="009DD9"/>
    <a:srgbClr val="FF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2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0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24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3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9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5640" y="6135808"/>
            <a:ext cx="838357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3090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8242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9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69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6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982788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143700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8E00-D451-411D-8784-6AD2B1F174F6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5E88-9A05-4DE9-9E43-5BB5DE4AF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700" b="1"/>
              <a:t>[Project Name]</a:t>
            </a:r>
            <a:br>
              <a:rPr lang="en-US" dirty="0"/>
            </a:br>
            <a:r>
              <a:rPr lang="en-US" sz="2800" dirty="0"/>
              <a:t>XXXXXXX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8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324C7C-535E-499C-899C-2B935A98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br>
              <a:rPr lang="en-US" dirty="0"/>
            </a:br>
            <a:r>
              <a:rPr lang="en-US" sz="2800" dirty="0"/>
              <a:t>MY ROAD TO DISASTER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245BF-A43D-4AF8-AE9A-1C1DA310B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39" y="1684421"/>
            <a:ext cx="8915400" cy="4226801"/>
          </a:xfrm>
        </p:spPr>
        <p:txBody>
          <a:bodyPr>
            <a:normAutofit/>
          </a:bodyPr>
          <a:lstStyle/>
          <a:p>
            <a:r>
              <a:rPr lang="en-US" sz="2800" dirty="0"/>
              <a:t>Project Objective</a:t>
            </a:r>
          </a:p>
          <a:p>
            <a:r>
              <a:rPr lang="en-US" sz="2800" dirty="0"/>
              <a:t>Workflow</a:t>
            </a:r>
          </a:p>
          <a:p>
            <a:r>
              <a:rPr lang="en-US" sz="2800" dirty="0"/>
              <a:t>Exploratory Data Analysis</a:t>
            </a:r>
          </a:p>
          <a:p>
            <a:r>
              <a:rPr lang="en-US" sz="2800" dirty="0"/>
              <a:t>Pre-Processing</a:t>
            </a:r>
          </a:p>
          <a:p>
            <a:r>
              <a:rPr lang="en-US" sz="2800" dirty="0"/>
              <a:t>Selecting a Model</a:t>
            </a:r>
          </a:p>
          <a:p>
            <a:r>
              <a:rPr lang="en-US" sz="2800" dirty="0"/>
              <a:t>Feature Selection</a:t>
            </a:r>
          </a:p>
          <a:p>
            <a:r>
              <a:rPr lang="en-US" sz="2800" dirty="0"/>
              <a:t>Optimizing Model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597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Objective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4F4A2E-F386-4B22-9459-E9B47072CE58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/>
              <a:t>Goal: Anchor everyone in one objective.</a:t>
            </a:r>
          </a:p>
          <a:p>
            <a:pPr algn="ctr">
              <a:lnSpc>
                <a:spcPct val="150000"/>
              </a:lnSpc>
            </a:pPr>
            <a:endParaRPr lang="en-US" sz="2000" spc="1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Anything beyond just predicting house prices: winning, learning?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Simple statement + optional visual is fine (could be a team picture).</a:t>
            </a:r>
          </a:p>
        </p:txBody>
      </p:sp>
    </p:spTree>
    <p:extLst>
      <p:ext uri="{BB962C8B-B14F-4D97-AF65-F5344CB8AC3E}">
        <p14:creationId xmlns:p14="http://schemas.microsoft.com/office/powerpoint/2010/main" val="2640082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491658-A90D-4C65-B7D2-795B87CFC49D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/>
              <a:t>Goal: Help ground everyone on how we got to the end (consistent with our objective).</a:t>
            </a:r>
          </a:p>
          <a:p>
            <a:pPr algn="ctr">
              <a:lnSpc>
                <a:spcPct val="150000"/>
              </a:lnSpc>
            </a:pPr>
            <a:endParaRPr lang="en-US" sz="2000" spc="1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Simple workflow. Example: Everyone tried everything &gt; debated ideas &gt; locked in best model. ALE</a:t>
            </a:r>
          </a:p>
        </p:txBody>
      </p:sp>
    </p:spTree>
    <p:extLst>
      <p:ext uri="{BB962C8B-B14F-4D97-AF65-F5344CB8AC3E}">
        <p14:creationId xmlns:p14="http://schemas.microsoft.com/office/powerpoint/2010/main" val="1170484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491658-A90D-4C65-B7D2-795B87CFC49D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/>
              <a:t>Goal: key learnings from the dataset that influenced the analysis.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Univariate vs. Multivariate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Numerical Data (scatter/bubble) vs Nominal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Nominal Data (boxplot).</a:t>
            </a:r>
          </a:p>
          <a:p>
            <a:pPr>
              <a:lnSpc>
                <a:spcPct val="150000"/>
              </a:lnSpc>
            </a:pPr>
            <a:r>
              <a:rPr lang="en-US" sz="2000" spc="10" dirty="0"/>
              <a:t> RAUL</a:t>
            </a:r>
          </a:p>
        </p:txBody>
      </p:sp>
    </p:spTree>
    <p:extLst>
      <p:ext uri="{BB962C8B-B14F-4D97-AF65-F5344CB8AC3E}">
        <p14:creationId xmlns:p14="http://schemas.microsoft.com/office/powerpoint/2010/main" val="1336718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Pre-Processing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/>
              <a:t>Goal: show data adjustments necessary to run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Data Transformation: Target Variable: plot w &amp; w/o log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Data Transformation: Predictors (Skewed)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Categorical: Dummy Variables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Missing Data: Plot % Missing Data, Imputing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New Variables (?)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Dealing with Outliers  HELO</a:t>
            </a:r>
          </a:p>
        </p:txBody>
      </p:sp>
    </p:spTree>
    <p:extLst>
      <p:ext uri="{BB962C8B-B14F-4D97-AF65-F5344CB8AC3E}">
        <p14:creationId xmlns:p14="http://schemas.microsoft.com/office/powerpoint/2010/main" val="2557832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781175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/>
              <a:t>Goal: show how we assessed different models, criteria to choose one.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Selection Criteria (RMSE)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Models: Linear Regression, Random Forrest, KNN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spc="10" dirty="0"/>
              <a:t>  AKAY</a:t>
            </a:r>
          </a:p>
        </p:txBody>
      </p:sp>
    </p:spTree>
    <p:extLst>
      <p:ext uri="{BB962C8B-B14F-4D97-AF65-F5344CB8AC3E}">
        <p14:creationId xmlns:p14="http://schemas.microsoft.com/office/powerpoint/2010/main" val="403060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Fitting Model</a:t>
            </a:r>
            <a:br>
              <a:rPr lang="en-US" b="1" dirty="0"/>
            </a:br>
            <a:r>
              <a:rPr lang="en-US" sz="2800" dirty="0"/>
              <a:t>Intro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/>
              <a:t>HELO / AKAY</a:t>
            </a:r>
          </a:p>
        </p:txBody>
      </p:sp>
    </p:spTree>
    <p:extLst>
      <p:ext uri="{BB962C8B-B14F-4D97-AF65-F5344CB8AC3E}">
        <p14:creationId xmlns:p14="http://schemas.microsoft.com/office/powerpoint/2010/main" val="157651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Fitting Model</a:t>
            </a:r>
            <a:br>
              <a:rPr lang="en-US" b="1" dirty="0"/>
            </a:br>
            <a:r>
              <a:rPr lang="en-US" sz="2800" dirty="0"/>
              <a:t>Feature Selection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/>
              <a:t>RAUL /ALE</a:t>
            </a:r>
            <a:endParaRPr lang="en-US" sz="2000" b="1" spc="1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spc="10" dirty="0"/>
          </a:p>
        </p:txBody>
      </p:sp>
    </p:spTree>
    <p:extLst>
      <p:ext uri="{BB962C8B-B14F-4D97-AF65-F5344CB8AC3E}">
        <p14:creationId xmlns:p14="http://schemas.microsoft.com/office/powerpoint/2010/main" val="34587488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2"/>
        </a:solidFill>
        <a:ln w="57150"/>
      </a:spPr>
      <a:bodyPr rtlCol="0" anchor="ctr"/>
      <a:lstStyle>
        <a:defPPr algn="ctr">
          <a:lnSpc>
            <a:spcPct val="150000"/>
          </a:lnSpc>
          <a:defRPr sz="4400" b="1" spc="1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220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Wisp</vt:lpstr>
      <vt:lpstr>[Project Name] XXXXXXX</vt:lpstr>
      <vt:lpstr>Agenda MY ROAD TO DISASTER</vt:lpstr>
      <vt:lpstr>Project Objective XXXX</vt:lpstr>
      <vt:lpstr>Workflow XXXX</vt:lpstr>
      <vt:lpstr>Exploratory Data Analysis XXXX</vt:lpstr>
      <vt:lpstr>Pre-Processing XXXX</vt:lpstr>
      <vt:lpstr>Selecting a Model XXXX</vt:lpstr>
      <vt:lpstr>Fitting Model Intro</vt:lpstr>
      <vt:lpstr>Fitting Model Feature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Esteve</dc:creator>
  <cp:lastModifiedBy>Alejandro Esteve</cp:lastModifiedBy>
  <cp:revision>64</cp:revision>
  <dcterms:created xsi:type="dcterms:W3CDTF">2018-10-30T19:18:56Z</dcterms:created>
  <dcterms:modified xsi:type="dcterms:W3CDTF">2018-11-12T20:32:43Z</dcterms:modified>
</cp:coreProperties>
</file>