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C3F4-6438-DA95-EC05-BB4C0BC325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66EF8-8235-97E3-2102-EFA24C1FB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34030-63F1-7574-B00F-835C16CA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8792-60E2-43E6-8D13-79055F9ABF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40A89-BEE2-8E0A-B504-0B5443A6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3B13-43E4-2C36-FA8D-503133E4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F54B-D524-47E5-976F-149B158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9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B47E-440B-22AC-5F61-3C0F7B5B9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11F2D-8F74-0F03-BD0D-E825466BE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8276B-73D3-1926-EE7E-3A8743AE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8792-60E2-43E6-8D13-79055F9ABF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CABB2-9136-6EAD-C269-838D28A8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E6676-EEE2-082B-5B9E-00AEB9F4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F54B-D524-47E5-976F-149B158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3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44235E-B511-98C1-51E4-84D518565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D68729-174C-DA4B-67CD-A17F89153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C7DF9-5DC6-460B-AD31-BCB8B78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8792-60E2-43E6-8D13-79055F9ABF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156C-95DF-352A-ECD3-C1974304E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F783E-DC2C-9A42-04B2-7F8FDC2D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F54B-D524-47E5-976F-149B158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9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E094-5F29-D08D-0CC7-E1D873FA4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B1B6-373D-61D2-96DE-5D1A803FB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0C92-BAA4-2552-20EC-5115C48F4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8792-60E2-43E6-8D13-79055F9ABF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FF02-468C-120B-066C-88239059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25AA-589A-A2A1-BDA5-43E3C1B8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F54B-D524-47E5-976F-149B158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29CF-A5BD-6116-CE7B-7DAA2F4F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E10BB-4280-4A5C-BD83-0F58A5933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4817-D848-5E5C-9EA5-A10F2E1F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8792-60E2-43E6-8D13-79055F9ABF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10C5-A1D1-BB94-376F-E46D9512D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9C28-940F-02BB-3981-CB0246C4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F54B-D524-47E5-976F-149B158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74E3-38E5-DC70-F562-C747ECEF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3AA7-D2E6-FEF5-F981-826E1467E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D0789-E1EC-7F01-B8C5-17E1D6BD5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0BF1B-0B1D-0F5C-CC97-FAC58F68A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8792-60E2-43E6-8D13-79055F9ABF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45256-5199-887C-D623-57DC5CE0F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05C26-B81A-4FC8-D40D-696C18AB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F54B-D524-47E5-976F-149B158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9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1CDE-6C25-E3A2-8915-4144A6B00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0266A-AC8F-A52A-3947-B34AA8FBA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C624D-1D85-5E9B-3F88-C8190C411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5B33B-D9A0-3BE1-CCFD-3E3A1A663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4A646-6186-3E61-B878-435D6E9289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A4362E-333F-6229-AF17-F7FB55D3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8792-60E2-43E6-8D13-79055F9ABF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B7FE5-00EA-099A-429B-A7337FAF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702643-2FE2-7197-18B8-7A23BC88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F54B-D524-47E5-976F-149B158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212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E51F-70CF-113D-3192-EEDA981F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519C2-814F-04CC-4C8C-EF91FEBE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8792-60E2-43E6-8D13-79055F9ABF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BBF97-513A-7316-E953-37FB8A4E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B9A9E-84C5-7B75-4D6F-BA35C1FA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F54B-D524-47E5-976F-149B158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9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A7C73B-114E-BFCC-9AAD-9EBF9AF52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8792-60E2-43E6-8D13-79055F9ABF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A4061-94F8-44CA-1407-E4E4002EB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D8B8A-9578-BD34-71D8-CAA56643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F54B-D524-47E5-976F-149B158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0372-0FC8-C6BE-3CFF-807FF3BA4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7AC75-D10E-8AD0-9F8E-60ADDBEA5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4F43E-1A53-9C5C-5E84-D2DC37109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BE50E-BE3A-A22D-7EC0-D75721FE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8792-60E2-43E6-8D13-79055F9ABF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84DE3-3175-E90D-8AAC-09CF677B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F56F2-300C-BD3E-2489-FBE88036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F54B-D524-47E5-976F-149B158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DB4D-D75E-D24E-2EB9-670C0BB6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ACA26-D21A-7254-F3FE-30300F814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B1187-7E33-2DDD-129E-7A5B49F8B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FEFAD-D076-D50F-F19F-BA67C13E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8792-60E2-43E6-8D13-79055F9ABF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FA7D4-7D88-1D70-6544-BA7C3C97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0B3B7-12AA-FA4E-FEE2-877D8847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F54B-D524-47E5-976F-149B158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6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8E6C5-1273-B0BD-99BF-BA740A21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1B531-215A-5B16-E73B-C36F915D6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E3A5E-791E-D035-5892-24485D6D2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9C8792-60E2-43E6-8D13-79055F9ABFF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4FE0-29C6-3170-7727-2D70ED064D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1D22-10C2-D7EA-2484-DB1FB2AD8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15F54B-D524-47E5-976F-149B15886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2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59C4-24E2-C3E4-BFFB-260262C8C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2513" y="2743200"/>
            <a:ext cx="3001160" cy="9409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rown" pitchFamily="2" charset="0"/>
              </a:rPr>
              <a:t>Octav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F031F-A028-3130-841B-BDACFCD040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Brown" pitchFamily="2" charset="0"/>
            </a:endParaRPr>
          </a:p>
          <a:p>
            <a:endParaRPr lang="en-US" dirty="0">
              <a:latin typeface="Brown" pitchFamily="2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rown" pitchFamily="2" charset="0"/>
              </a:rPr>
              <a:t>de/by Kidus Micha</a:t>
            </a:r>
            <a:r>
              <a:rPr lang="fr-FR" dirty="0">
                <a:solidFill>
                  <a:schemeClr val="bg1"/>
                </a:solidFill>
                <a:latin typeface="Brown" pitchFamily="2" charset="0"/>
              </a:rPr>
              <a:t>él</a:t>
            </a:r>
            <a:endParaRPr lang="en-US" dirty="0">
              <a:solidFill>
                <a:schemeClr val="bg1"/>
              </a:solidFill>
              <a:latin typeface="Brown" pitchFamily="2" charset="0"/>
            </a:endParaRPr>
          </a:p>
        </p:txBody>
      </p:sp>
      <p:pic>
        <p:nvPicPr>
          <p:cNvPr id="5" name="Picture 4" descr="A white circle with a black background&#10;&#10;AI-generated content may be incorrect.">
            <a:extLst>
              <a:ext uri="{FF2B5EF4-FFF2-40B4-BE49-F238E27FC236}">
                <a16:creationId xmlns:a16="http://schemas.microsoft.com/office/drawing/2014/main" id="{57621781-ACD8-2700-BEAA-9F415B150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57" y="2464225"/>
            <a:ext cx="1594757" cy="1430591"/>
          </a:xfrm>
          <a:prstGeom prst="rect">
            <a:avLst/>
          </a:prstGeom>
        </p:spPr>
      </p:pic>
      <p:pic>
        <p:nvPicPr>
          <p:cNvPr id="7" name="Picture 6" descr="A black and white line&#10;&#10;AI-generated content may be incorrect.">
            <a:extLst>
              <a:ext uri="{FF2B5EF4-FFF2-40B4-BE49-F238E27FC236}">
                <a16:creationId xmlns:a16="http://schemas.microsoft.com/office/drawing/2014/main" id="{8ECCA8C2-EB9B-D86A-776F-5FFA30D74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8935"/>
            <a:ext cx="12192000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6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62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Brown</vt:lpstr>
      <vt:lpstr>Office Theme</vt:lpstr>
      <vt:lpstr>Octav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Kidus Michael</dc:creator>
  <cp:lastModifiedBy>Kidus Michael</cp:lastModifiedBy>
  <cp:revision>2</cp:revision>
  <dcterms:created xsi:type="dcterms:W3CDTF">2025-06-01T16:24:45Z</dcterms:created>
  <dcterms:modified xsi:type="dcterms:W3CDTF">2025-06-02T18:36:57Z</dcterms:modified>
</cp:coreProperties>
</file>