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DB48-5C3D-8572-FC80-EA9DD4F9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2A1C9-EE2D-9A13-EEF9-0117302F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1ABD-41DC-019E-C106-F280A9F6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EC98-7F76-8144-C89C-1CDF117B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1F71-3303-ED26-AC73-A7EECC97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2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723A-26AE-4F87-166F-50ECE89A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99C2D-CD6C-1265-D6A0-7E30851D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44AF0-566C-AC57-36F5-AD772BA8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F0ED-D1B0-711B-FB91-24CBBFF3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9D5A-7868-F960-3E55-176A764C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B1C13-6BD5-2CE7-047C-BAE15059C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29849-E980-FF88-C2B0-601DCCB9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CAD1-582C-F206-8FA3-624E0144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8493-6E08-AAE2-E3D4-222B62FB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9D3-D247-318D-F268-33A4433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9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C0FE-4A01-83B6-DF61-133EED07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6283-84D9-F282-528F-8E3EAA52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1CDD-1E12-A78C-85A3-17FB5251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BC3E-15F1-FF4E-4A76-DDDD19CD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39BD-29EA-8803-79BF-39532E4F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1B32-FC37-8B29-BC8E-46853845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1BAB-4FB9-E7F4-B08B-C02FC4B8E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493D-923D-3ECF-88D0-DA9047F1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7E31-426C-780C-7915-6A2FFE63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628E-FA49-EDDD-8CC1-3B6ED994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1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ADD2-7097-DDF4-BF9A-8E3883EB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C80D-677D-F1EC-68D1-FA06B5E2B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F4BF-3F52-0CE3-C218-39B8F4E5A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CAFD-23C4-E2B0-AA2D-24DBDA7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129F6-2E19-6CDE-C4EC-EBC5229E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A9108-0DCA-D2B4-CD8D-CDBCC94D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1AF1-23A2-0BF7-518A-0E4E47F0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543D-1556-5C25-AB16-9042F61C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5219-592A-965D-F534-931D4F61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F53EA-5827-9A70-D8DA-B1B68795A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FE87A-7C31-3B40-2654-295C10A04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81151-9867-9A85-90F2-C02E0EC3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FB78C-3F37-C5B5-4807-7994F111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81DA7-1091-FCF4-43E6-6ED5ED56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1F0-79BD-8031-D749-F646B938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389DC-B0E1-118D-14E1-29A3B27D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8DC63-431E-B24D-FCF2-F3FDF0E0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70E82-301A-1371-580E-71FB5614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F3377-E23D-B7E1-ADC7-07741A5B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C3A08-5D96-7C33-719C-26A6EA50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532D-03CE-8D11-3CFB-DAACB9BF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4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55D-4AB0-7187-71CB-23A5A28A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0202-488E-6F26-E3F0-601A2E36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ACD38-33D9-CA25-BAE3-0B90822F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7C1B-50F2-A255-0801-FC70E535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8F211-EB75-80F9-F5D8-4914AF16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E66C4-63D0-2B64-CA17-89D00FDC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3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90C0-DEEE-4A8C-BEA3-991E0B44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7D8D9-9278-8235-57F0-063B2AFE1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C75CE-B187-974F-FC6C-722AFBC55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D309-698D-299D-09C2-24EBAF11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FE66E-00EB-7785-D817-86ED8F7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6BB5-84BC-79A5-85B0-120AB84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C4F3-0E75-D2A7-23D9-31FCA4DC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C9EF-0B7D-2ABE-B16A-D1B3738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3AAA-45DC-3D90-2015-EB53A64A6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3B71-7730-46C9-BCCD-987CE5C5C91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0F98-F7F4-A330-ED83-B7F8A2046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71A2-C3EB-48A1-196D-C569E8614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B6BA-96A0-4E00-BFBE-0E13DE88A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1AB7-07D8-CE76-AF14-0726E95FF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9FD7B-1C45-289E-550A-6A8FE2B03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3A86B-BF4A-8915-BE16-D565AB98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B07C-F2B3-55E4-DCDB-2470FB4E4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EEF9C-4693-1A81-E8CA-620C458B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58DEA-AC6E-599A-0347-2165DD13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43813"/>
            <a:ext cx="9271518" cy="305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E8B0E-A29B-9FFB-B4BE-6C9E62562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4" y="3694923"/>
            <a:ext cx="9890450" cy="32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9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ACA4-A7F1-51EB-96FB-BF96354F7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BD36-34CF-74F7-C2EA-6D1068945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984D5-F018-11B5-FCFF-3FCADFBA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khan</dc:creator>
  <cp:lastModifiedBy>faisal khan</cp:lastModifiedBy>
  <cp:revision>1</cp:revision>
  <dcterms:created xsi:type="dcterms:W3CDTF">2024-03-11T17:39:48Z</dcterms:created>
  <dcterms:modified xsi:type="dcterms:W3CDTF">2024-03-11T17:39:52Z</dcterms:modified>
</cp:coreProperties>
</file>