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2" r:id="rId12"/>
    <p:sldId id="273" r:id="rId13"/>
    <p:sldId id="271" r:id="rId14"/>
    <p:sldId id="275" r:id="rId15"/>
    <p:sldId id="276" r:id="rId16"/>
    <p:sldId id="277" r:id="rId17"/>
    <p:sldId id="285" r:id="rId18"/>
    <p:sldId id="278" r:id="rId19"/>
    <p:sldId id="279" r:id="rId20"/>
    <p:sldId id="283" r:id="rId21"/>
    <p:sldId id="28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9276"/>
    <a:srgbClr val="DFE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/>
    <p:restoredTop sz="86414"/>
  </p:normalViewPr>
  <p:slideViewPr>
    <p:cSldViewPr snapToGrid="0" snapToObjects="1">
      <p:cViewPr varScale="1">
        <p:scale>
          <a:sx n="93" d="100"/>
          <a:sy n="93" d="100"/>
        </p:scale>
        <p:origin x="14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9ACB-755E-B34A-B864-E45BB88E8A8B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2AAA-85EA-144C-9E7D-87030CAC8EC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844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https://v3-migration.vuejs.org/breaking-changes/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https://v3.cn.vuejs.org/guide/migration/migration-</a:t>
            </a:r>
            <a:r>
              <a:rPr kumimoji="1" lang="en" altLang="zh-TW" dirty="0" err="1"/>
              <a:t>build.html</a:t>
            </a:r>
            <a:endParaRPr kumimoji="1" lang="en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</a:t>
            </a:r>
            <a:r>
              <a:rPr kumimoji="1" lang="en" altLang="zh-TW" dirty="0" err="1"/>
              <a:t>medium.com</a:t>
            </a:r>
            <a:r>
              <a:rPr kumimoji="1" lang="en" altLang="zh-TW" dirty="0"/>
              <a:t>/</a:t>
            </a:r>
            <a:r>
              <a:rPr kumimoji="1" lang="en" altLang="zh-TW" dirty="0" err="1"/>
              <a:t>peerone</a:t>
            </a:r>
            <a:r>
              <a:rPr kumimoji="1" lang="en" altLang="zh-TW" dirty="0"/>
              <a:t>-technology-%E7%9A%AE%E5%81%B6%E7%8E%A9%E4%BA%92%E5%8B%95%E7%A7%91%E6%8A%80/%E5%8D%87%E7%B4%9A-vue-3-%E5%89%8D-%E4%BD%A0%E5%BF%85%E9%A0%88%E8%A6%81%E7%9F%A5%E9%81%93%E7%9A%84%E6%94%B9%E5%8B%95-5891a297dbe2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</a:t>
            </a:r>
            <a:r>
              <a:rPr kumimoji="1" lang="en" altLang="zh-TW" dirty="0" err="1"/>
              <a:t>book.vue.tw</a:t>
            </a:r>
            <a:r>
              <a:rPr kumimoji="1" lang="en" altLang="zh-TW" dirty="0"/>
              <a:t>/appendix/</a:t>
            </a:r>
            <a:r>
              <a:rPr kumimoji="1" lang="en" altLang="zh-TW" dirty="0" err="1"/>
              <a:t>migration.html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7789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Elemnt</a:t>
            </a:r>
            <a:r>
              <a:rPr kumimoji="1" lang="en-US" altLang="zh-CN" dirty="0"/>
              <a:t>-plus</a:t>
            </a:r>
            <a:r>
              <a:rPr kumimoji="1" lang="zh-CN" altLang="en-US" dirty="0"/>
              <a:t> 改樣式的方式變了，改用</a:t>
            </a:r>
            <a:r>
              <a:rPr kumimoji="1" lang="en-US" altLang="zh-CN" dirty="0"/>
              <a:t>CSS</a:t>
            </a:r>
            <a:r>
              <a:rPr kumimoji="1" lang="zh-CN" altLang="en-US" dirty="0"/>
              <a:t>變數。</a:t>
            </a:r>
            <a:br>
              <a:rPr kumimoji="1" lang="en-US" altLang="zh-CN" dirty="0"/>
            </a:b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改了</a:t>
            </a:r>
            <a:br>
              <a:rPr kumimoji="1" lang="en-US" altLang="zh-CN" dirty="0"/>
            </a:br>
            <a:r>
              <a:rPr kumimoji="1" lang="zh-CN" altLang="en-US" dirty="0"/>
              <a:t>功能屬性改了</a:t>
            </a:r>
            <a:endParaRPr kumimoji="1" lang="en-US" altLang="zh-C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 err="1"/>
              <a:t>Vuelidate</a:t>
            </a:r>
            <a:r>
              <a:rPr kumimoji="1" lang="zh-CN" altLang="en-US" dirty="0"/>
              <a:t> </a:t>
            </a:r>
            <a:r>
              <a:rPr lang="en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$each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改成</a:t>
            </a:r>
            <a:r>
              <a:rPr lang="en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Nested validations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7674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918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https://test-</a:t>
            </a:r>
            <a:r>
              <a:rPr kumimoji="1" lang="en" altLang="zh-TW" dirty="0" err="1"/>
              <a:t>utils.vuejs.org</a:t>
            </a:r>
            <a:r>
              <a:rPr kumimoji="1" lang="en" altLang="zh-TW" dirty="0"/>
              <a:t>/migration/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3538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2114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2333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</a:t>
            </a:r>
            <a:r>
              <a:rPr kumimoji="1" lang="en" altLang="zh-TW" dirty="0" err="1"/>
              <a:t>www.npmjs.com</a:t>
            </a:r>
            <a:r>
              <a:rPr kumimoji="1" lang="en" altLang="zh-TW" dirty="0"/>
              <a:t>/package/@</a:t>
            </a:r>
            <a:r>
              <a:rPr kumimoji="1" lang="en" altLang="zh-TW" dirty="0" err="1"/>
              <a:t>vue</a:t>
            </a:r>
            <a:r>
              <a:rPr kumimoji="1" lang="en" altLang="zh-TW" dirty="0"/>
              <a:t>/test-utils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0603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</a:t>
            </a:r>
            <a:r>
              <a:rPr kumimoji="1" lang="en" altLang="zh-TW" dirty="0" err="1"/>
              <a:t>github.com</a:t>
            </a:r>
            <a:r>
              <a:rPr kumimoji="1" lang="en" altLang="zh-TW" dirty="0"/>
              <a:t>/</a:t>
            </a:r>
            <a:r>
              <a:rPr kumimoji="1" lang="en" altLang="zh-TW" dirty="0" err="1"/>
              <a:t>storybookjs</a:t>
            </a:r>
            <a:r>
              <a:rPr kumimoji="1" lang="en" altLang="zh-TW" dirty="0"/>
              <a:t>/storybook/issues/10654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8591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</a:t>
            </a:r>
            <a:r>
              <a:rPr kumimoji="1" lang="en" altLang="zh-TW" dirty="0" err="1"/>
              <a:t>github.com</a:t>
            </a:r>
            <a:r>
              <a:rPr kumimoji="1" lang="en" altLang="zh-TW" dirty="0"/>
              <a:t>/element-plus/element-plus/issues/3923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8412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</a:t>
            </a:r>
            <a:r>
              <a:rPr kumimoji="1" lang="en" altLang="zh-TW" dirty="0" err="1"/>
              <a:t>github.com</a:t>
            </a:r>
            <a:r>
              <a:rPr kumimoji="1" lang="en" altLang="zh-TW" dirty="0"/>
              <a:t>/element-plus/element-plus/issues/3923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6012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256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263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143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323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</a:t>
            </a:r>
            <a:r>
              <a:rPr kumimoji="1" lang="en" altLang="zh-TW" dirty="0" err="1"/>
              <a:t>eslint.vuejs.org</a:t>
            </a:r>
            <a:r>
              <a:rPr kumimoji="1" lang="en" altLang="zh-TW" dirty="0"/>
              <a:t>/user-guide/#</a:t>
            </a:r>
            <a:r>
              <a:rPr kumimoji="1" lang="en" altLang="zh-TW" dirty="0" err="1"/>
              <a:t>faq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521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</a:t>
            </a:r>
            <a:r>
              <a:rPr kumimoji="1" lang="en" altLang="zh-TW" dirty="0" err="1"/>
              <a:t>vuex.vuejs.org</a:t>
            </a:r>
            <a:r>
              <a:rPr kumimoji="1" lang="en" altLang="zh-TW" dirty="0"/>
              <a:t>/guide/migrating-to-4-0-from-3-x.html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3113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TW" dirty="0"/>
              <a:t>https://</a:t>
            </a:r>
            <a:r>
              <a:rPr kumimoji="1" lang="en" altLang="zh-TW" dirty="0" err="1"/>
              <a:t>router.vuejs.org</a:t>
            </a:r>
            <a:r>
              <a:rPr kumimoji="1" lang="en" altLang="zh-TW" dirty="0"/>
              <a:t>/guide/migration/</a:t>
            </a:r>
            <a:r>
              <a:rPr kumimoji="1" lang="en" altLang="zh-TW" dirty="0" err="1"/>
              <a:t>index.html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17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8521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92AAA-85EA-144C-9E7D-87030CAC8EC4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66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AF2EFE66-5585-944C-8251-7E478275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2192000" cy="64981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867"/>
          </a:p>
        </p:txBody>
      </p:sp>
      <p:grpSp>
        <p:nvGrpSpPr>
          <p:cNvPr id="5" name="Google Shape;11;p2">
            <a:extLst>
              <a:ext uri="{FF2B5EF4-FFF2-40B4-BE49-F238E27FC236}">
                <a16:creationId xmlns:a16="http://schemas.microsoft.com/office/drawing/2014/main" id="{3C01A24A-2899-7642-9C4C-9C3210344F38}"/>
              </a:ext>
            </a:extLst>
          </p:cNvPr>
          <p:cNvGrpSpPr>
            <a:grpSpLocks/>
          </p:cNvGrpSpPr>
          <p:nvPr/>
        </p:nvGrpSpPr>
        <p:grpSpPr bwMode="auto">
          <a:xfrm>
            <a:off x="1107018" y="1587500"/>
            <a:ext cx="994833" cy="61384"/>
            <a:chOff x="4580561" y="2589004"/>
            <a:chExt cx="1064464" cy="25200"/>
          </a:xfrm>
        </p:grpSpPr>
        <p:sp>
          <p:nvSpPr>
            <p:cNvPr id="6" name="Google Shape;12;p2">
              <a:extLst>
                <a:ext uri="{FF2B5EF4-FFF2-40B4-BE49-F238E27FC236}">
                  <a16:creationId xmlns:a16="http://schemas.microsoft.com/office/drawing/2014/main" id="{99B8D3E6-5F8B-DE4B-B661-D668B5A896B5}"/>
                </a:ext>
              </a:extLst>
            </p:cNvPr>
            <p:cNvSpPr/>
            <p:nvPr/>
          </p:nvSpPr>
          <p:spPr>
            <a:xfrm rot="-5400000">
              <a:off x="5366309" y="2335487"/>
              <a:ext cx="25200" cy="5322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  <p:sp>
          <p:nvSpPr>
            <p:cNvPr id="7" name="Google Shape;13;p2">
              <a:extLst>
                <a:ext uri="{FF2B5EF4-FFF2-40B4-BE49-F238E27FC236}">
                  <a16:creationId xmlns:a16="http://schemas.microsoft.com/office/drawing/2014/main" id="{D1F0A893-BE1F-F046-BBDB-36590C3A17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</p:grpSp>
      <p:pic>
        <p:nvPicPr>
          <p:cNvPr id="8" name="圖片 13" descr="一張含有 畫畫, 時鐘 的圖片&#10;&#10;自動產生的描述">
            <a:extLst>
              <a:ext uri="{FF2B5EF4-FFF2-40B4-BE49-F238E27FC236}">
                <a16:creationId xmlns:a16="http://schemas.microsoft.com/office/drawing/2014/main" id="{140C4735-9453-4642-873A-2660BD40E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67218"/>
            <a:ext cx="660400" cy="31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45FFE849-A1AB-7A42-B8B2-F0BB4F815B5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7DA2C3-E451-1B47-975F-D9F37C27B44E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910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solidFill>
          <a:srgbClr val="259988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6;p8">
            <a:extLst>
              <a:ext uri="{FF2B5EF4-FFF2-40B4-BE49-F238E27FC236}">
                <a16:creationId xmlns:a16="http://schemas.microsoft.com/office/drawing/2014/main" id="{D6D4B659-3554-DE45-968D-343CEF6C6588}"/>
              </a:ext>
            </a:extLst>
          </p:cNvPr>
          <p:cNvGrpSpPr>
            <a:grpSpLocks/>
          </p:cNvGrpSpPr>
          <p:nvPr/>
        </p:nvGrpSpPr>
        <p:grpSpPr bwMode="auto">
          <a:xfrm>
            <a:off x="1107018" y="5558367"/>
            <a:ext cx="994833" cy="61384"/>
            <a:chOff x="4580561" y="2589004"/>
            <a:chExt cx="1064464" cy="25200"/>
          </a:xfrm>
        </p:grpSpPr>
        <p:sp>
          <p:nvSpPr>
            <p:cNvPr id="4" name="Google Shape;57;p8">
              <a:extLst>
                <a:ext uri="{FF2B5EF4-FFF2-40B4-BE49-F238E27FC236}">
                  <a16:creationId xmlns:a16="http://schemas.microsoft.com/office/drawing/2014/main" id="{C89D6476-B0E6-6F46-BCCC-90E97E7A7A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  <p:sp>
          <p:nvSpPr>
            <p:cNvPr id="5" name="Google Shape;58;p8">
              <a:extLst>
                <a:ext uri="{FF2B5EF4-FFF2-40B4-BE49-F238E27FC236}">
                  <a16:creationId xmlns:a16="http://schemas.microsoft.com/office/drawing/2014/main" id="{0D583567-FADD-7C49-8724-6D20A88E7D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anchor="ctr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Google Shape;60;p8">
            <a:extLst>
              <a:ext uri="{FF2B5EF4-FFF2-40B4-BE49-F238E27FC236}">
                <a16:creationId xmlns:a16="http://schemas.microsoft.com/office/drawing/2014/main" id="{B42FF50E-C5AA-4145-9A2C-563896217FD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22BF60-731D-A244-B479-68C4F46165B5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1712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 userDrawn="1">
  <p:cSld name="1_Main point">
    <p:bg>
      <p:bgPr>
        <a:solidFill>
          <a:srgbClr val="EAEDE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;p8">
            <a:extLst>
              <a:ext uri="{FF2B5EF4-FFF2-40B4-BE49-F238E27FC236}">
                <a16:creationId xmlns:a16="http://schemas.microsoft.com/office/drawing/2014/main" id="{B42FF50E-C5AA-4145-9A2C-563896217FD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22BF60-731D-A244-B479-68C4F46165B5}" type="slidenum">
              <a:rPr lang="zh-TW" altLang="zh-TW"/>
              <a:pPr/>
              <a:t>‹#›</a:t>
            </a:fld>
            <a:endParaRPr lang="zh-TW" altLang="zh-TW"/>
          </a:p>
        </p:txBody>
      </p:sp>
      <p:sp>
        <p:nvSpPr>
          <p:cNvPr id="7" name="Google Shape;45;p6">
            <a:extLst>
              <a:ext uri="{FF2B5EF4-FFF2-40B4-BE49-F238E27FC236}">
                <a16:creationId xmlns:a16="http://schemas.microsoft.com/office/drawing/2014/main" id="{C03C897F-E37C-394E-99B9-1B3697144B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4592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E1876E04-5FC1-F646-9CAE-9844B0E52380}"/>
              </a:ext>
            </a:extLst>
          </p:cNvPr>
          <p:cNvSpPr txBox="1">
            <a:spLocks noGrp="1" noChangeArrowheads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1501EA-7FD9-F844-9411-6CC3C7F9A056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6646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;p4">
            <a:extLst>
              <a:ext uri="{FF2B5EF4-FFF2-40B4-BE49-F238E27FC236}">
                <a16:creationId xmlns:a16="http://schemas.microsoft.com/office/drawing/2014/main" id="{2FA7721E-D54A-E141-A571-985BD2D3B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7" y="270934"/>
            <a:ext cx="12192000" cy="64981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867"/>
          </a:p>
        </p:txBody>
      </p:sp>
      <p:grpSp>
        <p:nvGrpSpPr>
          <p:cNvPr id="5" name="Google Shape;25;p4">
            <a:extLst>
              <a:ext uri="{FF2B5EF4-FFF2-40B4-BE49-F238E27FC236}">
                <a16:creationId xmlns:a16="http://schemas.microsoft.com/office/drawing/2014/main" id="{1A9C55E5-F70D-C047-A2DF-60B00C02EA15}"/>
              </a:ext>
            </a:extLst>
          </p:cNvPr>
          <p:cNvGrpSpPr>
            <a:grpSpLocks/>
          </p:cNvGrpSpPr>
          <p:nvPr/>
        </p:nvGrpSpPr>
        <p:grpSpPr bwMode="auto">
          <a:xfrm>
            <a:off x="1107018" y="1225487"/>
            <a:ext cx="994833" cy="64022"/>
            <a:chOff x="4580561" y="2589004"/>
            <a:chExt cx="1064464" cy="26283"/>
          </a:xfrm>
        </p:grpSpPr>
        <p:sp>
          <p:nvSpPr>
            <p:cNvPr id="6" name="Google Shape;26;p4">
              <a:extLst>
                <a:ext uri="{FF2B5EF4-FFF2-40B4-BE49-F238E27FC236}">
                  <a16:creationId xmlns:a16="http://schemas.microsoft.com/office/drawing/2014/main" id="{D8A2DFC0-20BB-234B-B489-7396C12E7A4E}"/>
                </a:ext>
              </a:extLst>
            </p:cNvPr>
            <p:cNvSpPr/>
            <p:nvPr/>
          </p:nvSpPr>
          <p:spPr>
            <a:xfrm rot="16200000">
              <a:off x="5366309" y="2335487"/>
              <a:ext cx="25200" cy="5322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 dirty="0"/>
            </a:p>
          </p:txBody>
        </p:sp>
        <p:sp>
          <p:nvSpPr>
            <p:cNvPr id="7" name="Google Shape;27;p4">
              <a:extLst>
                <a:ext uri="{FF2B5EF4-FFF2-40B4-BE49-F238E27FC236}">
                  <a16:creationId xmlns:a16="http://schemas.microsoft.com/office/drawing/2014/main" id="{C2BEFD87-A286-FD41-B2D2-8B8C921D4C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836311" y="2334337"/>
              <a:ext cx="25200" cy="53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</p:grpSp>
      <p:pic>
        <p:nvPicPr>
          <p:cNvPr id="8" name="圖片 13" descr="一張含有 畫畫, 時鐘 的圖片&#10;&#10;自動產生的描述">
            <a:extLst>
              <a:ext uri="{FF2B5EF4-FFF2-40B4-BE49-F238E27FC236}">
                <a16:creationId xmlns:a16="http://schemas.microsoft.com/office/drawing/2014/main" id="{A7179906-BC1B-B840-9607-6492A6972F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67218"/>
            <a:ext cx="660400" cy="31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107016" y="1396192"/>
            <a:ext cx="10117183" cy="713600"/>
          </a:xfrm>
          <a:prstGeom prst="rect">
            <a:avLst/>
          </a:prstGeom>
        </p:spPr>
        <p:txBody>
          <a:bodyPr spcFirstLastPara="1" l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 b="1">
                <a:solidFill>
                  <a:schemeClr val="bg2">
                    <a:lumMod val="90000"/>
                    <a:lumOff val="10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107016" y="2581116"/>
            <a:ext cx="10117183" cy="3205517"/>
          </a:xfrm>
          <a:prstGeom prst="rect">
            <a:avLst/>
          </a:prstGeom>
        </p:spPr>
        <p:txBody>
          <a:bodyPr spcFirstLastPara="1" lIns="0">
            <a:normAutofit/>
          </a:bodyPr>
          <a:lstStyle>
            <a:lvl1pPr marL="194728" lvl="0" indent="0"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bg2">
                    <a:lumMod val="90000"/>
                    <a:lumOff val="10000"/>
                  </a:schemeClr>
                </a:solidFill>
              </a:defRPr>
            </a:lvl1pPr>
            <a:lvl2pPr marL="658050"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lang="en-US"/>
          </a:p>
        </p:txBody>
      </p:sp>
      <p:sp>
        <p:nvSpPr>
          <p:cNvPr id="9" name="Google Shape;30;p4">
            <a:extLst>
              <a:ext uri="{FF2B5EF4-FFF2-40B4-BE49-F238E27FC236}">
                <a16:creationId xmlns:a16="http://schemas.microsoft.com/office/drawing/2014/main" id="{FC09B9D4-DE60-DA46-859B-E2BB61489726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A1306BE-E500-EA4D-8950-08C0DE78F0B3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8262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;p4">
            <a:extLst>
              <a:ext uri="{FF2B5EF4-FFF2-40B4-BE49-F238E27FC236}">
                <a16:creationId xmlns:a16="http://schemas.microsoft.com/office/drawing/2014/main" id="{F5B6A3B2-8454-2649-B317-0069599505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64981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867"/>
          </a:p>
        </p:txBody>
      </p:sp>
      <p:grpSp>
        <p:nvGrpSpPr>
          <p:cNvPr id="5" name="Google Shape;25;p4">
            <a:extLst>
              <a:ext uri="{FF2B5EF4-FFF2-40B4-BE49-F238E27FC236}">
                <a16:creationId xmlns:a16="http://schemas.microsoft.com/office/drawing/2014/main" id="{893D32D8-4DE0-6048-B314-927AEC2BAD1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07016" y="805207"/>
            <a:ext cx="994833" cy="61384"/>
            <a:chOff x="4580561" y="2589004"/>
            <a:chExt cx="1064464" cy="25200"/>
          </a:xfrm>
        </p:grpSpPr>
        <p:sp>
          <p:nvSpPr>
            <p:cNvPr id="6" name="Google Shape;26;p4">
              <a:extLst>
                <a:ext uri="{FF2B5EF4-FFF2-40B4-BE49-F238E27FC236}">
                  <a16:creationId xmlns:a16="http://schemas.microsoft.com/office/drawing/2014/main" id="{D27E125D-0C27-AA4E-8831-657E0612BEC5}"/>
                </a:ext>
              </a:extLst>
            </p:cNvPr>
            <p:cNvSpPr/>
            <p:nvPr/>
          </p:nvSpPr>
          <p:spPr>
            <a:xfrm rot="-5400000">
              <a:off x="5366309" y="2335487"/>
              <a:ext cx="25200" cy="5322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  <p:sp>
          <p:nvSpPr>
            <p:cNvPr id="7" name="Google Shape;27;p4">
              <a:extLst>
                <a:ext uri="{FF2B5EF4-FFF2-40B4-BE49-F238E27FC236}">
                  <a16:creationId xmlns:a16="http://schemas.microsoft.com/office/drawing/2014/main" id="{251CB1F0-5BDA-B145-BE7F-EA30DE3B40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712AF0A-F6B0-3A4E-9496-F7D6CC1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016" y="990232"/>
            <a:ext cx="10274301" cy="764117"/>
          </a:xfrm>
        </p:spPr>
        <p:txBody>
          <a:bodyPr lIns="0"/>
          <a:lstStyle>
            <a:lvl1pPr>
              <a:defRPr sz="3467" b="1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B90F9F-6211-7E46-B6C0-35C173749D1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B00E1CE-5CA1-2740-BE04-1559C294F207}" type="slidenum">
              <a:rPr lang="zh-TW" altLang="zh-TW" smtClean="0"/>
              <a:pPr/>
              <a:t>‹#›</a:t>
            </a:fld>
            <a:endParaRPr lang="zh-TW" altLang="zh-TW"/>
          </a:p>
        </p:txBody>
      </p:sp>
      <p:pic>
        <p:nvPicPr>
          <p:cNvPr id="8" name="圖片 8" descr="一張含有 畫畫, 時鐘 的圖片&#10;&#10;自動產生的描述">
            <a:extLst>
              <a:ext uri="{FF2B5EF4-FFF2-40B4-BE49-F238E27FC236}">
                <a16:creationId xmlns:a16="http://schemas.microsoft.com/office/drawing/2014/main" id="{DD557241-3648-484D-B8AE-7FA0F08352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67218"/>
            <a:ext cx="660400" cy="31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Google Shape;29;p4">
            <a:extLst>
              <a:ext uri="{FF2B5EF4-FFF2-40B4-BE49-F238E27FC236}">
                <a16:creationId xmlns:a16="http://schemas.microsoft.com/office/drawing/2014/main" id="{E6C99E04-C34A-B949-8676-63118B9FD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7015" y="1877991"/>
            <a:ext cx="10274301" cy="4383656"/>
          </a:xfrm>
          <a:prstGeom prst="rect">
            <a:avLst/>
          </a:prstGeom>
        </p:spPr>
        <p:txBody>
          <a:bodyPr spcFirstLastPara="1" lIns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solidFill>
                  <a:schemeClr val="bg2">
                    <a:lumMod val="90000"/>
                    <a:lumOff val="10000"/>
                  </a:schemeClr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612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9">
            <a:extLst>
              <a:ext uri="{FF2B5EF4-FFF2-40B4-BE49-F238E27FC236}">
                <a16:creationId xmlns:a16="http://schemas.microsoft.com/office/drawing/2014/main" id="{C4F85A1E-6D4F-9346-BEC5-329CB98A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867"/>
          </a:p>
        </p:txBody>
      </p:sp>
      <p:grpSp>
        <p:nvGrpSpPr>
          <p:cNvPr id="6" name="Google Shape;63;p9">
            <a:extLst>
              <a:ext uri="{FF2B5EF4-FFF2-40B4-BE49-F238E27FC236}">
                <a16:creationId xmlns:a16="http://schemas.microsoft.com/office/drawing/2014/main" id="{61D8133B-284A-9243-959C-91F06B2C7F2C}"/>
              </a:ext>
            </a:extLst>
          </p:cNvPr>
          <p:cNvGrpSpPr>
            <a:grpSpLocks/>
          </p:cNvGrpSpPr>
          <p:nvPr/>
        </p:nvGrpSpPr>
        <p:grpSpPr bwMode="auto">
          <a:xfrm>
            <a:off x="1107018" y="1587500"/>
            <a:ext cx="994833" cy="61384"/>
            <a:chOff x="4580561" y="2589004"/>
            <a:chExt cx="1064464" cy="25200"/>
          </a:xfrm>
        </p:grpSpPr>
        <p:sp>
          <p:nvSpPr>
            <p:cNvPr id="7" name="Google Shape;64;p9">
              <a:extLst>
                <a:ext uri="{FF2B5EF4-FFF2-40B4-BE49-F238E27FC236}">
                  <a16:creationId xmlns:a16="http://schemas.microsoft.com/office/drawing/2014/main" id="{EF5B5EE1-9D46-D947-A09B-53043A26879A}"/>
                </a:ext>
              </a:extLst>
            </p:cNvPr>
            <p:cNvSpPr/>
            <p:nvPr/>
          </p:nvSpPr>
          <p:spPr>
            <a:xfrm rot="-5400000">
              <a:off x="5366309" y="2335487"/>
              <a:ext cx="25200" cy="5322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  <p:sp>
          <p:nvSpPr>
            <p:cNvPr id="8" name="Google Shape;65;p9">
              <a:extLst>
                <a:ext uri="{FF2B5EF4-FFF2-40B4-BE49-F238E27FC236}">
                  <a16:creationId xmlns:a16="http://schemas.microsoft.com/office/drawing/2014/main" id="{87FD6611-4317-F240-AB0E-C14B5DAB94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69;p9">
            <a:extLst>
              <a:ext uri="{FF2B5EF4-FFF2-40B4-BE49-F238E27FC236}">
                <a16:creationId xmlns:a16="http://schemas.microsoft.com/office/drawing/2014/main" id="{48CD8D7B-93E7-484E-86CB-CC0CA510A3FA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4F6C357-0F9B-7F4C-8529-5B7504BE2B17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9574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1_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2;p9">
            <a:extLst>
              <a:ext uri="{FF2B5EF4-FFF2-40B4-BE49-F238E27FC236}">
                <a16:creationId xmlns:a16="http://schemas.microsoft.com/office/drawing/2014/main" id="{C4F85A1E-6D4F-9346-BEC5-329CB98A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080601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867"/>
          </a:p>
        </p:txBody>
      </p:sp>
      <p:grpSp>
        <p:nvGrpSpPr>
          <p:cNvPr id="6" name="Google Shape;63;p9">
            <a:extLst>
              <a:ext uri="{FF2B5EF4-FFF2-40B4-BE49-F238E27FC236}">
                <a16:creationId xmlns:a16="http://schemas.microsoft.com/office/drawing/2014/main" id="{61D8133B-284A-9243-959C-91F06B2C7F2C}"/>
              </a:ext>
            </a:extLst>
          </p:cNvPr>
          <p:cNvGrpSpPr>
            <a:grpSpLocks/>
          </p:cNvGrpSpPr>
          <p:nvPr/>
        </p:nvGrpSpPr>
        <p:grpSpPr bwMode="auto">
          <a:xfrm>
            <a:off x="1107018" y="2133500"/>
            <a:ext cx="994833" cy="61384"/>
            <a:chOff x="4580561" y="2589004"/>
            <a:chExt cx="1064464" cy="25200"/>
          </a:xfrm>
        </p:grpSpPr>
        <p:sp>
          <p:nvSpPr>
            <p:cNvPr id="7" name="Google Shape;64;p9">
              <a:extLst>
                <a:ext uri="{FF2B5EF4-FFF2-40B4-BE49-F238E27FC236}">
                  <a16:creationId xmlns:a16="http://schemas.microsoft.com/office/drawing/2014/main" id="{EF5B5EE1-9D46-D947-A09B-53043A26879A}"/>
                </a:ext>
              </a:extLst>
            </p:cNvPr>
            <p:cNvSpPr/>
            <p:nvPr/>
          </p:nvSpPr>
          <p:spPr>
            <a:xfrm rot="-5400000">
              <a:off x="5366309" y="2335487"/>
              <a:ext cx="25200" cy="5322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  <p:sp>
          <p:nvSpPr>
            <p:cNvPr id="8" name="Google Shape;65;p9">
              <a:extLst>
                <a:ext uri="{FF2B5EF4-FFF2-40B4-BE49-F238E27FC236}">
                  <a16:creationId xmlns:a16="http://schemas.microsoft.com/office/drawing/2014/main" id="{87FD6611-4317-F240-AB0E-C14B5DAB94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2304200"/>
            <a:ext cx="6956344" cy="1135957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5333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761367"/>
            <a:ext cx="6956344" cy="10120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 dirty="0"/>
          </a:p>
        </p:txBody>
      </p:sp>
      <p:sp>
        <p:nvSpPr>
          <p:cNvPr id="9" name="Google Shape;69;p9">
            <a:extLst>
              <a:ext uri="{FF2B5EF4-FFF2-40B4-BE49-F238E27FC236}">
                <a16:creationId xmlns:a16="http://schemas.microsoft.com/office/drawing/2014/main" id="{48CD8D7B-93E7-484E-86CB-CC0CA510A3FA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4F6C357-0F9B-7F4C-8529-5B7504BE2B17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5582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1107189" y="636512"/>
            <a:ext cx="10116611" cy="71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1114444" y="1491096"/>
            <a:ext cx="10109357" cy="46007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609585" lvl="0" indent="-41485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7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3979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lvl="2" indent="-3979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lvl="3" indent="-3979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lvl="4" indent="-3979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lvl="5" indent="-3979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lvl="6" indent="-3979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4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lvl="7" indent="-3979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4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lvl="8" indent="-39792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467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8" name="Google Shape;25;p4">
            <a:extLst>
              <a:ext uri="{FF2B5EF4-FFF2-40B4-BE49-F238E27FC236}">
                <a16:creationId xmlns:a16="http://schemas.microsoft.com/office/drawing/2014/main" id="{6A0B63EB-2584-B948-A3F7-47F1D4CBA5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07016" y="434145"/>
            <a:ext cx="994833" cy="61384"/>
            <a:chOff x="4580561" y="2589004"/>
            <a:chExt cx="1064464" cy="25200"/>
          </a:xfrm>
        </p:grpSpPr>
        <p:sp>
          <p:nvSpPr>
            <p:cNvPr id="9" name="Google Shape;26;p4">
              <a:extLst>
                <a:ext uri="{FF2B5EF4-FFF2-40B4-BE49-F238E27FC236}">
                  <a16:creationId xmlns:a16="http://schemas.microsoft.com/office/drawing/2014/main" id="{54806A3B-4B61-724A-AAAD-5FDC333F09BD}"/>
                </a:ext>
              </a:extLst>
            </p:cNvPr>
            <p:cNvSpPr/>
            <p:nvPr/>
          </p:nvSpPr>
          <p:spPr>
            <a:xfrm rot="-5400000">
              <a:off x="5366309" y="2335487"/>
              <a:ext cx="25200" cy="5322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  <p:sp>
          <p:nvSpPr>
            <p:cNvPr id="10" name="Google Shape;27;p4">
              <a:extLst>
                <a:ext uri="{FF2B5EF4-FFF2-40B4-BE49-F238E27FC236}">
                  <a16:creationId xmlns:a16="http://schemas.microsoft.com/office/drawing/2014/main" id="{BD290E2F-BEE4-5448-AB88-AA08F946F1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</p:grpSp>
    </p:spTree>
    <p:extLst>
      <p:ext uri="{BB962C8B-B14F-4D97-AF65-F5344CB8AC3E}">
        <p14:creationId xmlns:p14="http://schemas.microsoft.com/office/powerpoint/2010/main" val="105048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;p5">
            <a:extLst>
              <a:ext uri="{FF2B5EF4-FFF2-40B4-BE49-F238E27FC236}">
                <a16:creationId xmlns:a16="http://schemas.microsoft.com/office/drawing/2014/main" id="{DACC2571-D041-B24A-B8F8-BAB6554E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2192000" cy="64981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867"/>
          </a:p>
        </p:txBody>
      </p:sp>
      <p:grpSp>
        <p:nvGrpSpPr>
          <p:cNvPr id="6" name="Google Shape;33;p5">
            <a:extLst>
              <a:ext uri="{FF2B5EF4-FFF2-40B4-BE49-F238E27FC236}">
                <a16:creationId xmlns:a16="http://schemas.microsoft.com/office/drawing/2014/main" id="{C3913A99-AD17-5644-B7ED-217161AD368B}"/>
              </a:ext>
            </a:extLst>
          </p:cNvPr>
          <p:cNvGrpSpPr>
            <a:grpSpLocks/>
          </p:cNvGrpSpPr>
          <p:nvPr/>
        </p:nvGrpSpPr>
        <p:grpSpPr bwMode="auto">
          <a:xfrm>
            <a:off x="1107018" y="1587500"/>
            <a:ext cx="994833" cy="61384"/>
            <a:chOff x="4580561" y="2589004"/>
            <a:chExt cx="1064464" cy="25200"/>
          </a:xfrm>
        </p:grpSpPr>
        <p:sp>
          <p:nvSpPr>
            <p:cNvPr id="7" name="Google Shape;34;p5">
              <a:extLst>
                <a:ext uri="{FF2B5EF4-FFF2-40B4-BE49-F238E27FC236}">
                  <a16:creationId xmlns:a16="http://schemas.microsoft.com/office/drawing/2014/main" id="{E161D9DA-F63F-0545-ADB3-BFB3AA7F7777}"/>
                </a:ext>
              </a:extLst>
            </p:cNvPr>
            <p:cNvSpPr/>
            <p:nvPr/>
          </p:nvSpPr>
          <p:spPr>
            <a:xfrm rot="-5400000">
              <a:off x="5366309" y="2335487"/>
              <a:ext cx="25200" cy="5322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  <p:sp>
          <p:nvSpPr>
            <p:cNvPr id="8" name="Google Shape;35;p5">
              <a:extLst>
                <a:ext uri="{FF2B5EF4-FFF2-40B4-BE49-F238E27FC236}">
                  <a16:creationId xmlns:a16="http://schemas.microsoft.com/office/drawing/2014/main" id="{1F81A245-C6B7-F041-B661-6E92EE8C40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39;p5">
            <a:extLst>
              <a:ext uri="{FF2B5EF4-FFF2-40B4-BE49-F238E27FC236}">
                <a16:creationId xmlns:a16="http://schemas.microsoft.com/office/drawing/2014/main" id="{E92D81A4-2D38-6C44-84DC-1AB91704DFAD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13B99D3-8772-D44C-ABB8-A2850B94DB27}" type="slidenum">
              <a:rPr lang="zh-TW" altLang="zh-TW"/>
              <a:pPr/>
              <a:t>‹#›</a:t>
            </a:fld>
            <a:endParaRPr lang="zh-TW" altLang="zh-TW"/>
          </a:p>
        </p:txBody>
      </p:sp>
      <p:pic>
        <p:nvPicPr>
          <p:cNvPr id="10" name="圖片 13" descr="一張含有 畫畫, 時鐘 的圖片&#10;&#10;自動產生的描述">
            <a:extLst>
              <a:ext uri="{FF2B5EF4-FFF2-40B4-BE49-F238E27FC236}">
                <a16:creationId xmlns:a16="http://schemas.microsoft.com/office/drawing/2014/main" id="{C5430182-4C61-CD4E-A6BF-1A40E3C965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67218"/>
            <a:ext cx="660400" cy="31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96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6">
            <a:extLst>
              <a:ext uri="{FF2B5EF4-FFF2-40B4-BE49-F238E27FC236}">
                <a16:creationId xmlns:a16="http://schemas.microsoft.com/office/drawing/2014/main" id="{5CA56A41-4005-F34C-BC51-9728A577F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2192000" cy="64981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867"/>
          </a:p>
        </p:txBody>
      </p:sp>
      <p:grpSp>
        <p:nvGrpSpPr>
          <p:cNvPr id="4" name="Google Shape;42;p6">
            <a:extLst>
              <a:ext uri="{FF2B5EF4-FFF2-40B4-BE49-F238E27FC236}">
                <a16:creationId xmlns:a16="http://schemas.microsoft.com/office/drawing/2014/main" id="{32D59B08-1C67-9544-9ADE-839EAE70E1CE}"/>
              </a:ext>
            </a:extLst>
          </p:cNvPr>
          <p:cNvGrpSpPr>
            <a:grpSpLocks/>
          </p:cNvGrpSpPr>
          <p:nvPr/>
        </p:nvGrpSpPr>
        <p:grpSpPr bwMode="auto">
          <a:xfrm>
            <a:off x="1107018" y="1587500"/>
            <a:ext cx="994833" cy="61384"/>
            <a:chOff x="4580561" y="2589004"/>
            <a:chExt cx="1064464" cy="25200"/>
          </a:xfrm>
        </p:grpSpPr>
        <p:sp>
          <p:nvSpPr>
            <p:cNvPr id="5" name="Google Shape;43;p6">
              <a:extLst>
                <a:ext uri="{FF2B5EF4-FFF2-40B4-BE49-F238E27FC236}">
                  <a16:creationId xmlns:a16="http://schemas.microsoft.com/office/drawing/2014/main" id="{FD90F502-04BC-914A-9459-17FCAA4A7573}"/>
                </a:ext>
              </a:extLst>
            </p:cNvPr>
            <p:cNvSpPr/>
            <p:nvPr/>
          </p:nvSpPr>
          <p:spPr>
            <a:xfrm rot="-5400000">
              <a:off x="5366309" y="2335487"/>
              <a:ext cx="25200" cy="5322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  <p:sp>
          <p:nvSpPr>
            <p:cNvPr id="6" name="Google Shape;44;p6">
              <a:extLst>
                <a:ext uri="{FF2B5EF4-FFF2-40B4-BE49-F238E27FC236}">
                  <a16:creationId xmlns:a16="http://schemas.microsoft.com/office/drawing/2014/main" id="{270F9D38-A455-614D-BBEB-BBBAD4D72B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7" name="Google Shape;46;p6">
            <a:extLst>
              <a:ext uri="{FF2B5EF4-FFF2-40B4-BE49-F238E27FC236}">
                <a16:creationId xmlns:a16="http://schemas.microsoft.com/office/drawing/2014/main" id="{338D4874-46D2-F74D-AA06-685D077B7F9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6C52C8B-F9E1-CE4F-8C83-64CE63105151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8784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;p7">
            <a:extLst>
              <a:ext uri="{FF2B5EF4-FFF2-40B4-BE49-F238E27FC236}">
                <a16:creationId xmlns:a16="http://schemas.microsoft.com/office/drawing/2014/main" id="{555F8973-D69A-B444-937B-C9D405C3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"/>
            <a:ext cx="12192000" cy="64981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0" tIns="121900" rIns="121900" bIns="1219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zh-TW" altLang="zh-TW" sz="1867"/>
          </a:p>
        </p:txBody>
      </p:sp>
      <p:grpSp>
        <p:nvGrpSpPr>
          <p:cNvPr id="5" name="Google Shape;49;p7">
            <a:extLst>
              <a:ext uri="{FF2B5EF4-FFF2-40B4-BE49-F238E27FC236}">
                <a16:creationId xmlns:a16="http://schemas.microsoft.com/office/drawing/2014/main" id="{0ED8AA17-BA10-4D44-B43A-47F592974AAC}"/>
              </a:ext>
            </a:extLst>
          </p:cNvPr>
          <p:cNvGrpSpPr>
            <a:grpSpLocks/>
          </p:cNvGrpSpPr>
          <p:nvPr/>
        </p:nvGrpSpPr>
        <p:grpSpPr bwMode="auto">
          <a:xfrm>
            <a:off x="1107018" y="1587500"/>
            <a:ext cx="994833" cy="61384"/>
            <a:chOff x="4580561" y="2589004"/>
            <a:chExt cx="1064464" cy="25200"/>
          </a:xfrm>
        </p:grpSpPr>
        <p:sp>
          <p:nvSpPr>
            <p:cNvPr id="6" name="Google Shape;50;p7">
              <a:extLst>
                <a:ext uri="{FF2B5EF4-FFF2-40B4-BE49-F238E27FC236}">
                  <a16:creationId xmlns:a16="http://schemas.microsoft.com/office/drawing/2014/main" id="{4E80FB42-10C5-AB49-851B-81E780C92AB2}"/>
                </a:ext>
              </a:extLst>
            </p:cNvPr>
            <p:cNvSpPr/>
            <p:nvPr/>
          </p:nvSpPr>
          <p:spPr>
            <a:xfrm rot="-5400000">
              <a:off x="5366309" y="2335487"/>
              <a:ext cx="25200" cy="5322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  <p:sp>
          <p:nvSpPr>
            <p:cNvPr id="7" name="Google Shape;51;p7">
              <a:extLst>
                <a:ext uri="{FF2B5EF4-FFF2-40B4-BE49-F238E27FC236}">
                  <a16:creationId xmlns:a16="http://schemas.microsoft.com/office/drawing/2014/main" id="{1759C4C2-50DF-7F44-AC0F-B87E3D1E4D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zh-TW" sz="1867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54;p7">
            <a:extLst>
              <a:ext uri="{FF2B5EF4-FFF2-40B4-BE49-F238E27FC236}">
                <a16:creationId xmlns:a16="http://schemas.microsoft.com/office/drawing/2014/main" id="{30AD47A0-674E-F446-A3F9-AFE71013E9A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1D77068-1C2C-AB4E-851B-DE7438A85F84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3578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1">
            <a:extLst>
              <a:ext uri="{FF2B5EF4-FFF2-40B4-BE49-F238E27FC236}">
                <a16:creationId xmlns:a16="http://schemas.microsoft.com/office/drawing/2014/main" id="{4DE362CC-0786-634D-8303-70DBE989769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14867" y="592667"/>
            <a:ext cx="11362267" cy="76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>
              <a:sym typeface="Arial" panose="020B0604020202020204" pitchFamily="34" charset="0"/>
            </a:endParaRPr>
          </a:p>
        </p:txBody>
      </p:sp>
      <p:sp>
        <p:nvSpPr>
          <p:cNvPr id="2051" name="Google Shape;7;p1">
            <a:extLst>
              <a:ext uri="{FF2B5EF4-FFF2-40B4-BE49-F238E27FC236}">
                <a16:creationId xmlns:a16="http://schemas.microsoft.com/office/drawing/2014/main" id="{604E6FC1-D733-2C4E-B013-D709439F36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14867" y="1536700"/>
            <a:ext cx="11362267" cy="455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>
              <a:sym typeface="Arial" panose="020B0604020202020204" pitchFamily="34" charset="0"/>
            </a:endParaRPr>
          </a:p>
        </p:txBody>
      </p:sp>
      <p:sp>
        <p:nvSpPr>
          <p:cNvPr id="2052" name="Google Shape;8;p1">
            <a:extLst>
              <a:ext uri="{FF2B5EF4-FFF2-40B4-BE49-F238E27FC236}">
                <a16:creationId xmlns:a16="http://schemas.microsoft.com/office/drawing/2014/main" id="{33836DD2-6162-3B4F-A500-CE2F9B0B73FA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1381318" y="6333067"/>
            <a:ext cx="732367" cy="52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333">
                <a:solidFill>
                  <a:schemeClr val="accent1"/>
                </a:solidFill>
                <a:latin typeface="Lato" pitchFamily="34" charset="0"/>
                <a:sym typeface="Lato" pitchFamily="34" charset="0"/>
              </a:defRPr>
            </a:lvl1pPr>
          </a:lstStyle>
          <a:p>
            <a:fld id="{6B00E1CE-5CA1-2740-BE04-1559C294F207}" type="slidenum">
              <a:rPr lang="zh-TW" altLang="zh-TW"/>
              <a:pPr/>
              <a:t>‹#›</a:t>
            </a:fld>
            <a:endParaRPr lang="zh-TW" altLang="zh-TW"/>
          </a:p>
        </p:txBody>
      </p:sp>
      <p:pic>
        <p:nvPicPr>
          <p:cNvPr id="2053" name="圖片 8" descr="一張含有 畫畫, 時鐘 的圖片&#10;&#10;自動產生的描述">
            <a:extLst>
              <a:ext uri="{FF2B5EF4-FFF2-40B4-BE49-F238E27FC236}">
                <a16:creationId xmlns:a16="http://schemas.microsoft.com/office/drawing/2014/main" id="{4DADCF8C-2A48-C048-BD7E-6F15431581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67218"/>
            <a:ext cx="660400" cy="31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9287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67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67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67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67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67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67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67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67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67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67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5CFB20-5CD2-D740-81CE-497956F79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600" y="1763267"/>
            <a:ext cx="10250800" cy="1084105"/>
          </a:xfrm>
        </p:spPr>
        <p:txBody>
          <a:bodyPr/>
          <a:lstStyle/>
          <a:p>
            <a:r>
              <a:rPr kumimoji="1" lang="en-US" altLang="zh-CN" b="1" dirty="0"/>
              <a:t>Vue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Migration</a:t>
            </a:r>
            <a:endParaRPr kumimoji="1"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9F7A69-85C3-9A4F-BACB-7B52D0E31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600" y="4010629"/>
            <a:ext cx="10250800" cy="1383190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kumimoji="1" lang="en-US" altLang="zh-CN" sz="1400" dirty="0"/>
              <a:t>Max</a:t>
            </a:r>
            <a:br>
              <a:rPr kumimoji="1" lang="en-US" altLang="zh-CN" sz="1400" dirty="0"/>
            </a:br>
            <a:r>
              <a:rPr kumimoji="1" lang="en-US" altLang="zh-CN" sz="1400" dirty="0"/>
              <a:t>2022/03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5298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v-deep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1D8DE9-8094-6442-A0F1-91591439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50112"/>
            <a:ext cx="4239491" cy="51091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8AAEA2C-EE91-644F-8336-80CD7EDA1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98" y="1350111"/>
            <a:ext cx="3824184" cy="52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9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v-deep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1D8DE9-8094-6442-A0F1-91591439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50112"/>
            <a:ext cx="4239491" cy="51091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8AAEA2C-EE91-644F-8336-80CD7EDA1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98" y="1350111"/>
            <a:ext cx="3824184" cy="52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0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套件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15700-74CE-884D-AA1E-722C3548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Element-plus</a:t>
            </a:r>
          </a:p>
          <a:p>
            <a:pPr>
              <a:lnSpc>
                <a:spcPct val="200000"/>
              </a:lnSpc>
            </a:pPr>
            <a:r>
              <a:rPr kumimoji="1" lang="en-US" altLang="zh-CN" sz="18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Vuelidate</a:t>
            </a:r>
            <a:endParaRPr kumimoji="1" lang="en-US" altLang="zh-CN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CN" sz="1800" b="1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sz="1800" b="1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102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其他</a:t>
            </a:r>
            <a:r>
              <a:rPr kumimoji="1" lang="en-US" altLang="zh-CN" dirty="0"/>
              <a:t>Changes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15700-74CE-884D-AA1E-722C3548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</a:t>
            </a:r>
            <a:r>
              <a:rPr kumimoji="1" lang="en" altLang="zh-TW" sz="18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ransition</a:t>
            </a:r>
            <a:br>
              <a:rPr kumimoji="1" lang="en" altLang="zh-TW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CN" sz="1800" dirty="0">
                <a:solidFill>
                  <a:schemeClr val="bg2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v-enter</a:t>
            </a:r>
            <a:r>
              <a:rPr kumimoji="1" lang="zh-CN" altLang="en-US" sz="18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→ </a:t>
            </a:r>
            <a:r>
              <a:rPr kumimoji="1" lang="en-US" altLang="zh-CN" sz="1800" dirty="0">
                <a:solidFill>
                  <a:schemeClr val="bg2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v-enter-from</a:t>
            </a:r>
            <a:br>
              <a:rPr kumimoji="1" lang="en-US" altLang="zh-CN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en-US" altLang="zh-CN" sz="1800" dirty="0">
                <a:solidFill>
                  <a:schemeClr val="bg2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v-leave</a:t>
            </a:r>
            <a:r>
              <a:rPr kumimoji="1" lang="zh-CN" altLang="en-US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→ </a:t>
            </a:r>
            <a:r>
              <a:rPr kumimoji="1" lang="en-US" altLang="zh-CN" sz="1800" dirty="0">
                <a:solidFill>
                  <a:schemeClr val="bg2"/>
                </a:solidFill>
                <a:highlight>
                  <a:srgbClr val="FFFF00"/>
                </a:highligh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v-leave-from</a:t>
            </a:r>
            <a:endParaRPr kumimoji="1" lang="en" altLang="zh-TW" sz="1800" dirty="0">
              <a:solidFill>
                <a:schemeClr val="bg2"/>
              </a:solidFill>
              <a:highlight>
                <a:srgbClr val="FFFF00"/>
              </a:highligh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318437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測試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15700-74CE-884D-AA1E-722C3548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" altLang="zh-TW" sz="1800" b="1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propsData</a:t>
            </a:r>
            <a:endParaRPr kumimoji="1" lang="en" altLang="zh-TW" sz="1800" b="1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" altLang="zh-TW" sz="18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createLocalVue</a:t>
            </a:r>
            <a:endParaRPr kumimoji="1" lang="en" altLang="zh-TW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" altLang="zh-TW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global</a:t>
            </a:r>
          </a:p>
          <a:p>
            <a:endParaRPr kumimoji="1" lang="en-US" altLang="zh-TW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065855-1BC1-A74F-8053-5371B3C2C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836" y="993599"/>
            <a:ext cx="6161764" cy="49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測試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15700-74CE-884D-AA1E-722C3548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" altLang="zh-TW" sz="18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propsData</a:t>
            </a:r>
            <a:endParaRPr kumimoji="1" lang="en" altLang="zh-TW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" altLang="zh-TW" sz="1800" b="1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createLocalVue</a:t>
            </a:r>
            <a:endParaRPr kumimoji="1" lang="en" altLang="zh-TW" sz="1800" b="1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" altLang="zh-TW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global</a:t>
            </a:r>
          </a:p>
          <a:p>
            <a:endParaRPr kumimoji="1" lang="en-US" altLang="zh-TW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C9D8189-11B2-7144-9D10-7102365E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127" y="1054614"/>
            <a:ext cx="4064000" cy="5003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B90542E-02A6-0C41-9086-EA810CBB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568" y="1054614"/>
            <a:ext cx="3892342" cy="56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1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測試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15700-74CE-884D-AA1E-722C3548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" altLang="zh-TW" sz="18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propsData</a:t>
            </a:r>
            <a:endParaRPr kumimoji="1" lang="en" altLang="zh-TW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" altLang="zh-TW" sz="18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createLocalVue</a:t>
            </a:r>
            <a:endParaRPr kumimoji="1" lang="en" altLang="zh-TW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" altLang="zh-TW" sz="18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global</a:t>
            </a:r>
          </a:p>
          <a:p>
            <a:endParaRPr kumimoji="1" lang="en-US" altLang="zh-TW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F1084E-B022-D445-8832-8D1ED104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631" y="1074303"/>
            <a:ext cx="3705624" cy="53652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37ADC86-2103-9B44-824A-482EC236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567" y="1074303"/>
            <a:ext cx="4090923" cy="53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2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測試</a:t>
            </a:r>
            <a:r>
              <a:rPr kumimoji="1" lang="en-US" altLang="zh-CN" dirty="0"/>
              <a:t> – </a:t>
            </a:r>
            <a:r>
              <a:rPr kumimoji="1" lang="zh-CN" altLang="en-US" dirty="0"/>
              <a:t>版本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131EB9-A4BE-544B-A60A-2CF1026B1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88" y="1350112"/>
            <a:ext cx="7420415" cy="51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4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Storybook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CA85387-ACF3-3349-A109-DD6B486F7C6B}"/>
              </a:ext>
            </a:extLst>
          </p:cNvPr>
          <p:cNvGrpSpPr/>
          <p:nvPr/>
        </p:nvGrpSpPr>
        <p:grpSpPr>
          <a:xfrm>
            <a:off x="1107189" y="1350112"/>
            <a:ext cx="8617185" cy="614342"/>
            <a:chOff x="1038886" y="3806184"/>
            <a:chExt cx="8617185" cy="653308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EF71E7F-7B4F-F545-AFBB-6A7A2B61340E}"/>
                </a:ext>
              </a:extLst>
            </p:cNvPr>
            <p:cNvSpPr txBox="1"/>
            <p:nvPr/>
          </p:nvSpPr>
          <p:spPr>
            <a:xfrm>
              <a:off x="1038886" y="4059382"/>
              <a:ext cx="30983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000" dirty="0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@storybook/</a:t>
              </a:r>
              <a:r>
                <a:rPr lang="en" altLang="zh-TW" sz="2000" dirty="0" err="1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vue</a:t>
              </a:r>
              <a:r>
                <a:rPr lang="en" altLang="zh-TW" sz="2000" dirty="0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: ^6.4.9</a:t>
              </a:r>
            </a:p>
          </p:txBody>
        </p: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B105BD8F-63FF-554C-8FE1-D53FF0326A1B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4137235" y="4259437"/>
              <a:ext cx="2271409" cy="0"/>
            </a:xfrm>
            <a:prstGeom prst="straightConnector1">
              <a:avLst/>
            </a:prstGeom>
            <a:ln w="3810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21F58C1-B4EE-7C49-8DE9-B0CF3C5DCCEC}"/>
                </a:ext>
              </a:extLst>
            </p:cNvPr>
            <p:cNvSpPr txBox="1"/>
            <p:nvPr/>
          </p:nvSpPr>
          <p:spPr>
            <a:xfrm>
              <a:off x="6408644" y="4059382"/>
              <a:ext cx="3247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sz="2000" dirty="0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@storybook/</a:t>
              </a:r>
              <a:r>
                <a:rPr lang="en" altLang="zh-TW" sz="2000" dirty="0" err="1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vue</a:t>
              </a:r>
              <a:r>
                <a:rPr lang="en" altLang="zh-TW" sz="2000" dirty="0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: ^6.4.19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00D2F08-57B0-0749-9729-843FE4F504CB}"/>
                </a:ext>
              </a:extLst>
            </p:cNvPr>
            <p:cNvSpPr txBox="1"/>
            <p:nvPr/>
          </p:nvSpPr>
          <p:spPr>
            <a:xfrm>
              <a:off x="4177829" y="3806184"/>
              <a:ext cx="21902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TW" sz="2000" dirty="0" err="1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npx</a:t>
              </a:r>
              <a:r>
                <a:rPr lang="en" altLang="zh-TW" sz="2000" dirty="0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" altLang="zh-TW" sz="2000" dirty="0" err="1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sb@next</a:t>
              </a:r>
              <a:r>
                <a:rPr lang="en" altLang="zh-TW" sz="2000" dirty="0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" altLang="zh-TW" sz="2000" dirty="0" err="1">
                  <a:solidFill>
                    <a:schemeClr val="bg2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init</a:t>
              </a:r>
              <a:endParaRPr lang="en" altLang="zh-TW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FC2167-0010-6243-9BE9-A02435BE7119}"/>
              </a:ext>
            </a:extLst>
          </p:cNvPr>
          <p:cNvSpPr txBox="1"/>
          <p:nvPr/>
        </p:nvSpPr>
        <p:spPr>
          <a:xfrm>
            <a:off x="936582" y="2834616"/>
            <a:ext cx="3633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729" indent="0">
              <a:buNone/>
            </a:pPr>
            <a:r>
              <a:rPr lang="en" altLang="zh-TW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@storybook/vue</a:t>
            </a:r>
            <a:r>
              <a:rPr lang="en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" altLang="zh-TW" sz="20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^6.4.19</a:t>
            </a:r>
            <a:endParaRPr kumimoji="1" lang="en-US" altLang="zh-TW" sz="20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F034EF7-E165-894F-901D-6208FC62878F}"/>
              </a:ext>
            </a:extLst>
          </p:cNvPr>
          <p:cNvCxnSpPr>
            <a:cxnSpLocks/>
          </p:cNvCxnSpPr>
          <p:nvPr/>
        </p:nvCxnSpPr>
        <p:spPr>
          <a:xfrm>
            <a:off x="1107189" y="2383200"/>
            <a:ext cx="1035052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Storybook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677E96-62EA-F04A-9E2A-DE05A509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89" y="1350112"/>
            <a:ext cx="7995614" cy="8560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294B150-4827-234C-8725-7CC285D58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189" y="2559600"/>
            <a:ext cx="5892406" cy="4240193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33C8B96-593D-7B47-88BE-FC2579CAE60E}"/>
              </a:ext>
            </a:extLst>
          </p:cNvPr>
          <p:cNvCxnSpPr>
            <a:cxnSpLocks/>
          </p:cNvCxnSpPr>
          <p:nvPr/>
        </p:nvCxnSpPr>
        <p:spPr>
          <a:xfrm>
            <a:off x="1107189" y="2383200"/>
            <a:ext cx="1035052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4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C05F5DF3-E6C0-294E-8B08-A96DC26B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Agenda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0FEBE891-1C42-9546-9904-7234E6448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升級前</a:t>
            </a:r>
            <a:endParaRPr lang="en-US" altLang="zh-TW" sz="16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CN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Breaking</a:t>
            </a:r>
            <a:r>
              <a:rPr lang="zh-CN" altLang="en-US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Changes</a:t>
            </a:r>
          </a:p>
          <a:p>
            <a:endParaRPr lang="en-US" altLang="zh-TW" sz="16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升級時</a:t>
            </a:r>
            <a:endParaRPr lang="en-US" altLang="zh-TW" sz="16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CN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</a:p>
          <a:p>
            <a:pPr lvl="1"/>
            <a:r>
              <a:rPr lang="en-US" altLang="zh-CN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Vuex</a:t>
            </a:r>
          </a:p>
          <a:p>
            <a:pPr lvl="1"/>
            <a:r>
              <a:rPr lang="en-US" altLang="zh-CN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Vue-Router</a:t>
            </a:r>
          </a:p>
          <a:p>
            <a:pPr lvl="1"/>
            <a:r>
              <a:rPr lang="zh-TW" altLang="en-US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套件</a:t>
            </a:r>
            <a:endParaRPr lang="en-US" altLang="zh-TW" sz="16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16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升級後</a:t>
            </a:r>
            <a:endParaRPr lang="en-US" altLang="zh-TW" sz="16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</a:t>
            </a:r>
            <a:endParaRPr lang="en-US" altLang="zh-TW" sz="16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r>
              <a:rPr lang="en-US" altLang="zh-CN" sz="16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torybook</a:t>
            </a:r>
            <a:endParaRPr lang="en-US" altLang="zh-TW" sz="16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804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Storybook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677E96-62EA-F04A-9E2A-DE05A5092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89" y="1350112"/>
            <a:ext cx="7995614" cy="8560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294B150-4827-234C-8725-7CC285D58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189" y="2559600"/>
            <a:ext cx="5892406" cy="4240193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33C8B96-593D-7B47-88BE-FC2579CAE60E}"/>
              </a:ext>
            </a:extLst>
          </p:cNvPr>
          <p:cNvCxnSpPr>
            <a:cxnSpLocks/>
          </p:cNvCxnSpPr>
          <p:nvPr/>
        </p:nvCxnSpPr>
        <p:spPr>
          <a:xfrm>
            <a:off x="1107189" y="2383200"/>
            <a:ext cx="1035052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8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結語</a:t>
            </a: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A20E8779-A513-BA41-BD17-A5E6E815A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444" y="1491096"/>
            <a:ext cx="10109357" cy="46007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TW" altLang="en-US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升級前先做功課</a:t>
            </a:r>
            <a:endParaRPr kumimoji="1" lang="en-US" altLang="zh-TW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動手改！！</a:t>
            </a:r>
            <a:endParaRPr kumimoji="1" lang="en-US" altLang="zh-CN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測看看！！</a:t>
            </a:r>
            <a:endParaRPr kumimoji="1" lang="en-US" altLang="zh-CN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後續的改寫</a:t>
            </a:r>
            <a:endParaRPr kumimoji="1" lang="en-US" altLang="zh-CN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1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Breaking </a:t>
            </a:r>
            <a:r>
              <a:rPr kumimoji="1" lang="en-US" altLang="zh-CN" dirty="0"/>
              <a:t>Changes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15700-74CE-884D-AA1E-722C3548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800" b="1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endParaRPr kumimoji="1" lang="en-US" altLang="zh-TW" sz="1800" b="1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kumimoji="1" lang="en-US" altLang="zh-TW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EventBus</a:t>
            </a:r>
          </a:p>
          <a:p>
            <a:pPr>
              <a:lnSpc>
                <a:spcPct val="200000"/>
              </a:lnSpc>
            </a:pPr>
            <a:r>
              <a:rPr kumimoji="1" lang="en-US" altLang="zh-TW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Filter</a:t>
            </a:r>
          </a:p>
          <a:p>
            <a:pPr>
              <a:lnSpc>
                <a:spcPct val="200000"/>
              </a:lnSpc>
            </a:pPr>
            <a:r>
              <a:rPr kumimoji="1" lang="en-US" altLang="zh-CN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Directive</a:t>
            </a:r>
            <a:r>
              <a:rPr kumimoji="1" lang="zh-CN" altLang="en-US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生命週期名稱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16E253-C2E5-BB4B-B322-4E3DBB97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0" y="993600"/>
            <a:ext cx="41402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7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Breaking </a:t>
            </a:r>
            <a:r>
              <a:rPr kumimoji="1" lang="en-US" altLang="zh-CN" dirty="0"/>
              <a:t>Changes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15700-74CE-884D-AA1E-722C3548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8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endParaRPr kumimoji="1" lang="en-US" altLang="zh-TW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kumimoji="1" lang="en-US" altLang="zh-TW" sz="18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EventBus</a:t>
            </a:r>
          </a:p>
          <a:p>
            <a:pPr>
              <a:lnSpc>
                <a:spcPct val="200000"/>
              </a:lnSpc>
            </a:pPr>
            <a:r>
              <a:rPr kumimoji="1" lang="en-US" altLang="zh-TW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Filter</a:t>
            </a:r>
          </a:p>
          <a:p>
            <a:pPr>
              <a:lnSpc>
                <a:spcPct val="200000"/>
              </a:lnSpc>
            </a:pPr>
            <a:r>
              <a:rPr kumimoji="1" lang="en-US" altLang="zh-CN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Directive</a:t>
            </a:r>
            <a:r>
              <a:rPr kumimoji="1" lang="zh-CN" altLang="en-US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生命週期名稱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0F00461-ED11-E14A-A83A-B4F66A8F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3312"/>
            <a:ext cx="58801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8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Breaking </a:t>
            </a:r>
            <a:r>
              <a:rPr kumimoji="1" lang="en-US" altLang="zh-CN" dirty="0"/>
              <a:t>Changes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15700-74CE-884D-AA1E-722C3548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800" dirty="0" err="1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endParaRPr kumimoji="1" lang="en-US" altLang="zh-TW" sz="1800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kumimoji="1" lang="en-US" altLang="zh-TW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EventBus</a:t>
            </a:r>
          </a:p>
          <a:p>
            <a:pPr>
              <a:lnSpc>
                <a:spcPct val="200000"/>
              </a:lnSpc>
            </a:pPr>
            <a:r>
              <a:rPr kumimoji="1" lang="en-US" altLang="zh-TW" sz="180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Filter</a:t>
            </a:r>
          </a:p>
          <a:p>
            <a:pPr>
              <a:lnSpc>
                <a:spcPct val="200000"/>
              </a:lnSpc>
            </a:pPr>
            <a:r>
              <a:rPr kumimoji="1" lang="en-US" altLang="zh-CN" sz="18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Directive</a:t>
            </a:r>
            <a:r>
              <a:rPr kumimoji="1" lang="zh-CN" altLang="en-US" sz="18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800" b="1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生命週期名稱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457A82-44B5-004D-B032-C0623BA75B02}"/>
              </a:ext>
            </a:extLst>
          </p:cNvPr>
          <p:cNvSpPr/>
          <p:nvPr/>
        </p:nvSpPr>
        <p:spPr>
          <a:xfrm>
            <a:off x="6096000" y="993312"/>
            <a:ext cx="3796145" cy="5098521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" altLang="zh-TW" sz="2000" dirty="0">
                <a:solidFill>
                  <a:srgbClr val="DF927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created</a:t>
            </a:r>
          </a:p>
          <a:p>
            <a:pPr lvl="1">
              <a:lnSpc>
                <a:spcPct val="200000"/>
              </a:lnSpc>
            </a:pPr>
            <a:r>
              <a:rPr lang="en" altLang="zh-TW" sz="2000" dirty="0">
                <a:solidFill>
                  <a:srgbClr val="DFE0A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bind → </a:t>
            </a:r>
            <a:r>
              <a:rPr lang="en" altLang="zh-TW" sz="2000" dirty="0" err="1">
                <a:solidFill>
                  <a:srgbClr val="DF927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beforeMount</a:t>
            </a:r>
            <a:endParaRPr lang="en" altLang="zh-TW" sz="2000" dirty="0">
              <a:solidFill>
                <a:srgbClr val="DF927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200000"/>
              </a:lnSpc>
            </a:pPr>
            <a:r>
              <a:rPr lang="en" altLang="zh-TW" sz="2000" dirty="0">
                <a:solidFill>
                  <a:srgbClr val="DFE0A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inserted → </a:t>
            </a:r>
            <a:r>
              <a:rPr lang="en" altLang="zh-TW" sz="2000" dirty="0">
                <a:solidFill>
                  <a:srgbClr val="DF927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mounted</a:t>
            </a:r>
          </a:p>
          <a:p>
            <a:pPr lvl="1">
              <a:lnSpc>
                <a:spcPct val="200000"/>
              </a:lnSpc>
            </a:pPr>
            <a:r>
              <a:rPr lang="en" altLang="zh-TW" sz="2000" dirty="0" err="1">
                <a:solidFill>
                  <a:srgbClr val="DF927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beforeUpdate</a:t>
            </a:r>
            <a:endParaRPr lang="en" altLang="zh-TW" sz="2000" dirty="0">
              <a:solidFill>
                <a:srgbClr val="DF927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200000"/>
              </a:lnSpc>
            </a:pPr>
            <a:r>
              <a:rPr lang="en" altLang="zh-TW" sz="2000" dirty="0">
                <a:solidFill>
                  <a:srgbClr val="DFE0A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 →  </a:t>
            </a:r>
            <a:r>
              <a:rPr lang="en" altLang="zh-TW" sz="2000" dirty="0">
                <a:solidFill>
                  <a:srgbClr val="DF927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updated</a:t>
            </a:r>
          </a:p>
          <a:p>
            <a:pPr lvl="1">
              <a:lnSpc>
                <a:spcPct val="200000"/>
              </a:lnSpc>
            </a:pPr>
            <a:r>
              <a:rPr lang="en" altLang="zh-TW" sz="2000" dirty="0" err="1">
                <a:solidFill>
                  <a:srgbClr val="DFE0A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beforeUnmount</a:t>
            </a:r>
            <a:endParaRPr lang="en" altLang="zh-TW" sz="2000" dirty="0">
              <a:solidFill>
                <a:srgbClr val="DFE0A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lnSpc>
                <a:spcPct val="200000"/>
              </a:lnSpc>
            </a:pPr>
            <a:r>
              <a:rPr lang="en" altLang="zh-TW" sz="2000" dirty="0">
                <a:solidFill>
                  <a:srgbClr val="DFE0A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unbind -&gt;</a:t>
            </a:r>
            <a:r>
              <a:rPr lang="en" altLang="zh-TW" sz="2000" dirty="0">
                <a:solidFill>
                  <a:srgbClr val="DF927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unmounted</a:t>
            </a:r>
            <a:endParaRPr kumimoji="1" lang="zh-TW" altLang="en-US" sz="2000" dirty="0">
              <a:solidFill>
                <a:srgbClr val="DF92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2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main.js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15700-74CE-884D-AA1E-722C3548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TW" altLang="en-US" sz="1800" b="1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6007CA-692A-5B4D-876B-9FB6D105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05" y="1350000"/>
            <a:ext cx="5238193" cy="526770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73F8AD9-8825-FD4E-AAF0-CDC53B72E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4" y="1344916"/>
            <a:ext cx="49784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eslint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15700-74CE-884D-AA1E-722C3548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TW" altLang="en-US" sz="1800" b="1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9820B4-E5D1-6144-BBFB-E89266BDD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350000"/>
            <a:ext cx="10128271" cy="33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2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err="1"/>
              <a:t>Vue</a:t>
            </a:r>
            <a:r>
              <a:rPr kumimoji="1" lang="en-US" altLang="zh-CN" dirty="0" err="1"/>
              <a:t>x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15700-74CE-884D-AA1E-722C35488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zh-TW" altLang="en-US" sz="1800" b="1" dirty="0">
              <a:solidFill>
                <a:schemeClr val="bg2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6014DC-AC5D-4142-A386-B2F57449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350111"/>
            <a:ext cx="5013870" cy="40167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46DED27-2605-AD4B-B7C0-7C0D17E40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54" y="1350112"/>
            <a:ext cx="5651946" cy="40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4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96CF-6E4D-B545-B5ED-3A5CF530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Vue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Router</a:t>
            </a:r>
            <a:br>
              <a:rPr kumimoji="1" lang="en-US" altLang="zh-CN" dirty="0"/>
            </a:br>
            <a:endParaRPr kumimoji="1"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6CE3EDC-5366-794A-8D6A-CB48F684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350112"/>
            <a:ext cx="5003800" cy="5003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EA4470-EF9F-5941-A8A1-05C3BFCFB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403" y="1350112"/>
            <a:ext cx="60706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9615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4990</TotalTime>
  <Words>446</Words>
  <Application>Microsoft Macintosh PowerPoint</Application>
  <PresentationFormat>寬螢幕</PresentationFormat>
  <Paragraphs>107</Paragraphs>
  <Slides>21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Microsoft JhengHei</vt:lpstr>
      <vt:lpstr>Arial</vt:lpstr>
      <vt:lpstr>Calibri</vt:lpstr>
      <vt:lpstr>Lato</vt:lpstr>
      <vt:lpstr>Streamline</vt:lpstr>
      <vt:lpstr>Vue 3 Migration</vt:lpstr>
      <vt:lpstr>Agenda</vt:lpstr>
      <vt:lpstr>Breaking Changes </vt:lpstr>
      <vt:lpstr>Breaking Changes </vt:lpstr>
      <vt:lpstr>Breaking Changes </vt:lpstr>
      <vt:lpstr>Vue - main.js </vt:lpstr>
      <vt:lpstr>Vue - eslint </vt:lpstr>
      <vt:lpstr>Vuex </vt:lpstr>
      <vt:lpstr>Vue Router </vt:lpstr>
      <vt:lpstr>v-deep </vt:lpstr>
      <vt:lpstr>v-deep </vt:lpstr>
      <vt:lpstr>套件 </vt:lpstr>
      <vt:lpstr>其他Changes </vt:lpstr>
      <vt:lpstr>測試 </vt:lpstr>
      <vt:lpstr>測試 </vt:lpstr>
      <vt:lpstr>測試 </vt:lpstr>
      <vt:lpstr>測試 – 版本 </vt:lpstr>
      <vt:lpstr>Storybook </vt:lpstr>
      <vt:lpstr>Storybook </vt:lpstr>
      <vt:lpstr>Storybook </vt:lpstr>
      <vt:lpstr>結語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廣告平台單元測試</dc:title>
  <dc:creator>max.chou[周家樂]</dc:creator>
  <cp:lastModifiedBy>Max Chou[周家樂]</cp:lastModifiedBy>
  <cp:revision>40</cp:revision>
  <dcterms:created xsi:type="dcterms:W3CDTF">2022-01-06T02:21:44Z</dcterms:created>
  <dcterms:modified xsi:type="dcterms:W3CDTF">2022-03-08T07:39:49Z</dcterms:modified>
</cp:coreProperties>
</file>