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B36"/>
    <a:srgbClr val="268BD2"/>
    <a:srgbClr val="FDF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6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ggin, Jake" userId="5ad58cec-b21c-486a-b6f0-9ede36b8ce4c" providerId="ADAL" clId="{D11552EA-F214-43DF-95E9-B49DBBBC55F5}"/>
    <pc:docChg chg="undo custSel addSld delSld modSld">
      <pc:chgData name="Scoggin, Jake" userId="5ad58cec-b21c-486a-b6f0-9ede36b8ce4c" providerId="ADAL" clId="{D11552EA-F214-43DF-95E9-B49DBBBC55F5}" dt="2024-09-04T22:18:06.791" v="675" actId="20577"/>
      <pc:docMkLst>
        <pc:docMk/>
      </pc:docMkLst>
      <pc:sldChg chg="delSp modSp mod">
        <pc:chgData name="Scoggin, Jake" userId="5ad58cec-b21c-486a-b6f0-9ede36b8ce4c" providerId="ADAL" clId="{D11552EA-F214-43DF-95E9-B49DBBBC55F5}" dt="2024-09-04T18:24:16.987" v="28" actId="478"/>
        <pc:sldMkLst>
          <pc:docMk/>
          <pc:sldMk cId="2820608791" sldId="256"/>
        </pc:sldMkLst>
        <pc:spChg chg="del">
          <ac:chgData name="Scoggin, Jake" userId="5ad58cec-b21c-486a-b6f0-9ede36b8ce4c" providerId="ADAL" clId="{D11552EA-F214-43DF-95E9-B49DBBBC55F5}" dt="2024-09-04T18:24:16.987" v="28" actId="478"/>
          <ac:spMkLst>
            <pc:docMk/>
            <pc:sldMk cId="2820608791" sldId="256"/>
            <ac:spMk id="5" creationId="{A0C9F1C7-8261-1D45-00BC-55CCE3E6C4C4}"/>
          </ac:spMkLst>
        </pc:spChg>
        <pc:spChg chg="mod">
          <ac:chgData name="Scoggin, Jake" userId="5ad58cec-b21c-486a-b6f0-9ede36b8ce4c" providerId="ADAL" clId="{D11552EA-F214-43DF-95E9-B49DBBBC55F5}" dt="2024-09-04T18:24:09.358" v="18" actId="20577"/>
          <ac:spMkLst>
            <pc:docMk/>
            <pc:sldMk cId="2820608791" sldId="256"/>
            <ac:spMk id="11" creationId="{587447F8-6103-7DAB-C83A-92E4ABCF3E4A}"/>
          </ac:spMkLst>
        </pc:spChg>
        <pc:spChg chg="del">
          <ac:chgData name="Scoggin, Jake" userId="5ad58cec-b21c-486a-b6f0-9ede36b8ce4c" providerId="ADAL" clId="{D11552EA-F214-43DF-95E9-B49DBBBC55F5}" dt="2024-09-04T18:24:15.072" v="25" actId="478"/>
          <ac:spMkLst>
            <pc:docMk/>
            <pc:sldMk cId="2820608791" sldId="256"/>
            <ac:spMk id="14" creationId="{DCBAFFE8-142E-C6D5-DE9A-8817EE2424F4}"/>
          </ac:spMkLst>
        </pc:spChg>
        <pc:spChg chg="mod">
          <ac:chgData name="Scoggin, Jake" userId="5ad58cec-b21c-486a-b6f0-9ede36b8ce4c" providerId="ADAL" clId="{D11552EA-F214-43DF-95E9-B49DBBBC55F5}" dt="2024-09-04T18:24:11.526" v="21" actId="20577"/>
          <ac:spMkLst>
            <pc:docMk/>
            <pc:sldMk cId="2820608791" sldId="256"/>
            <ac:spMk id="15" creationId="{0AE5943D-7A97-7A0C-48B6-7416B702D3CE}"/>
          </ac:spMkLst>
        </pc:spChg>
        <pc:spChg chg="mod">
          <ac:chgData name="Scoggin, Jake" userId="5ad58cec-b21c-486a-b6f0-9ede36b8ce4c" providerId="ADAL" clId="{D11552EA-F214-43DF-95E9-B49DBBBC55F5}" dt="2024-09-04T18:24:13.252" v="24" actId="20577"/>
          <ac:spMkLst>
            <pc:docMk/>
            <pc:sldMk cId="2820608791" sldId="256"/>
            <ac:spMk id="16" creationId="{04061687-D72C-B353-61A5-5E352F759580}"/>
          </ac:spMkLst>
        </pc:spChg>
        <pc:cxnChg chg="del mod">
          <ac:chgData name="Scoggin, Jake" userId="5ad58cec-b21c-486a-b6f0-9ede36b8ce4c" providerId="ADAL" clId="{D11552EA-F214-43DF-95E9-B49DBBBC55F5}" dt="2024-09-04T18:24:16.240" v="27" actId="478"/>
          <ac:cxnSpMkLst>
            <pc:docMk/>
            <pc:sldMk cId="2820608791" sldId="256"/>
            <ac:cxnSpMk id="9" creationId="{904C4153-59A1-8809-9354-63BB385F0692}"/>
          </ac:cxnSpMkLst>
        </pc:cxnChg>
        <pc:cxnChg chg="del mod">
          <ac:chgData name="Scoggin, Jake" userId="5ad58cec-b21c-486a-b6f0-9ede36b8ce4c" providerId="ADAL" clId="{D11552EA-F214-43DF-95E9-B49DBBBC55F5}" dt="2024-09-04T18:24:15.701" v="26" actId="478"/>
          <ac:cxnSpMkLst>
            <pc:docMk/>
            <pc:sldMk cId="2820608791" sldId="256"/>
            <ac:cxnSpMk id="20" creationId="{55D6AD09-A87C-7AA8-270F-AA16AEF62D4C}"/>
          </ac:cxnSpMkLst>
        </pc:cxnChg>
      </pc:sldChg>
      <pc:sldChg chg="addSp delSp modSp mod">
        <pc:chgData name="Scoggin, Jake" userId="5ad58cec-b21c-486a-b6f0-9ede36b8ce4c" providerId="ADAL" clId="{D11552EA-F214-43DF-95E9-B49DBBBC55F5}" dt="2024-09-04T22:18:06.791" v="675" actId="20577"/>
        <pc:sldMkLst>
          <pc:docMk/>
          <pc:sldMk cId="3659810251" sldId="259"/>
        </pc:sldMkLst>
        <pc:spChg chg="add mod ord">
          <ac:chgData name="Scoggin, Jake" userId="5ad58cec-b21c-486a-b6f0-9ede36b8ce4c" providerId="ADAL" clId="{D11552EA-F214-43DF-95E9-B49DBBBC55F5}" dt="2024-09-04T22:17:21.616" v="672" actId="167"/>
          <ac:spMkLst>
            <pc:docMk/>
            <pc:sldMk cId="3659810251" sldId="259"/>
            <ac:spMk id="2" creationId="{4EEACD17-A595-D7FF-77DF-01FE29091E07}"/>
          </ac:spMkLst>
        </pc:spChg>
        <pc:spChg chg="mod">
          <ac:chgData name="Scoggin, Jake" userId="5ad58cec-b21c-486a-b6f0-9ede36b8ce4c" providerId="ADAL" clId="{D11552EA-F214-43DF-95E9-B49DBBBC55F5}" dt="2024-09-04T22:18:06.791" v="675" actId="20577"/>
          <ac:spMkLst>
            <pc:docMk/>
            <pc:sldMk cId="3659810251" sldId="259"/>
            <ac:spMk id="5" creationId="{A0C9F1C7-8261-1D45-00BC-55CCE3E6C4C4}"/>
          </ac:spMkLst>
        </pc:spChg>
        <pc:spChg chg="mod">
          <ac:chgData name="Scoggin, Jake" userId="5ad58cec-b21c-486a-b6f0-9ede36b8ce4c" providerId="ADAL" clId="{D11552EA-F214-43DF-95E9-B49DBBBC55F5}" dt="2024-09-04T21:51:17.791" v="567" actId="1076"/>
          <ac:spMkLst>
            <pc:docMk/>
            <pc:sldMk cId="3659810251" sldId="259"/>
            <ac:spMk id="6" creationId="{E99B1672-BCAA-8238-3B06-739594DFB72D}"/>
          </ac:spMkLst>
        </pc:spChg>
        <pc:spChg chg="mod">
          <ac:chgData name="Scoggin, Jake" userId="5ad58cec-b21c-486a-b6f0-9ede36b8ce4c" providerId="ADAL" clId="{D11552EA-F214-43DF-95E9-B49DBBBC55F5}" dt="2024-09-04T21:50:54.814" v="562" actId="14100"/>
          <ac:spMkLst>
            <pc:docMk/>
            <pc:sldMk cId="3659810251" sldId="259"/>
            <ac:spMk id="8" creationId="{64C7088A-FF51-4570-8CB7-6C9B519CAE56}"/>
          </ac:spMkLst>
        </pc:spChg>
        <pc:spChg chg="del mod">
          <ac:chgData name="Scoggin, Jake" userId="5ad58cec-b21c-486a-b6f0-9ede36b8ce4c" providerId="ADAL" clId="{D11552EA-F214-43DF-95E9-B49DBBBC55F5}" dt="2024-09-04T18:26:42.193" v="239" actId="478"/>
          <ac:spMkLst>
            <pc:docMk/>
            <pc:sldMk cId="3659810251" sldId="259"/>
            <ac:spMk id="9" creationId="{BFDE1FD6-70EE-CB0D-3357-8838C6CA5ACE}"/>
          </ac:spMkLst>
        </pc:spChg>
        <pc:spChg chg="del">
          <ac:chgData name="Scoggin, Jake" userId="5ad58cec-b21c-486a-b6f0-9ede36b8ce4c" providerId="ADAL" clId="{D11552EA-F214-43DF-95E9-B49DBBBC55F5}" dt="2024-09-04T18:26:42.193" v="239" actId="478"/>
          <ac:spMkLst>
            <pc:docMk/>
            <pc:sldMk cId="3659810251" sldId="259"/>
            <ac:spMk id="10" creationId="{CB9C6F3A-9E5A-E0F9-AB3B-14B87B1DAF83}"/>
          </ac:spMkLst>
        </pc:spChg>
        <pc:spChg chg="add mod">
          <ac:chgData name="Scoggin, Jake" userId="5ad58cec-b21c-486a-b6f0-9ede36b8ce4c" providerId="ADAL" clId="{D11552EA-F214-43DF-95E9-B49DBBBC55F5}" dt="2024-09-04T22:17:07.461" v="669" actId="14100"/>
          <ac:spMkLst>
            <pc:docMk/>
            <pc:sldMk cId="3659810251" sldId="259"/>
            <ac:spMk id="11" creationId="{2C2F1E13-9092-E83F-6F20-DE2C31ACEA36}"/>
          </ac:spMkLst>
        </pc:spChg>
        <pc:spChg chg="mod">
          <ac:chgData name="Scoggin, Jake" userId="5ad58cec-b21c-486a-b6f0-9ede36b8ce4c" providerId="ADAL" clId="{D11552EA-F214-43DF-95E9-B49DBBBC55F5}" dt="2024-09-04T22:17:17.819" v="671" actId="14100"/>
          <ac:spMkLst>
            <pc:docMk/>
            <pc:sldMk cId="3659810251" sldId="259"/>
            <ac:spMk id="12" creationId="{9B9BB564-25D9-BC06-57EE-97D8892121F9}"/>
          </ac:spMkLst>
        </pc:spChg>
        <pc:spChg chg="add mod">
          <ac:chgData name="Scoggin, Jake" userId="5ad58cec-b21c-486a-b6f0-9ede36b8ce4c" providerId="ADAL" clId="{D11552EA-F214-43DF-95E9-B49DBBBC55F5}" dt="2024-09-04T19:01:58.304" v="485" actId="1076"/>
          <ac:spMkLst>
            <pc:docMk/>
            <pc:sldMk cId="3659810251" sldId="259"/>
            <ac:spMk id="13" creationId="{BDACCF5E-E7BB-9F08-5A68-8E6B13A6F46B}"/>
          </ac:spMkLst>
        </pc:spChg>
        <pc:spChg chg="mod ord">
          <ac:chgData name="Scoggin, Jake" userId="5ad58cec-b21c-486a-b6f0-9ede36b8ce4c" providerId="ADAL" clId="{D11552EA-F214-43DF-95E9-B49DBBBC55F5}" dt="2024-09-04T22:17:14.869" v="670" actId="167"/>
          <ac:spMkLst>
            <pc:docMk/>
            <pc:sldMk cId="3659810251" sldId="259"/>
            <ac:spMk id="14" creationId="{F5D18139-3DA0-0EE5-DE2E-DECAE010B7EC}"/>
          </ac:spMkLst>
        </pc:spChg>
        <pc:spChg chg="add del mod">
          <ac:chgData name="Scoggin, Jake" userId="5ad58cec-b21c-486a-b6f0-9ede36b8ce4c" providerId="ADAL" clId="{D11552EA-F214-43DF-95E9-B49DBBBC55F5}" dt="2024-09-04T19:02:00.091" v="486" actId="478"/>
          <ac:spMkLst>
            <pc:docMk/>
            <pc:sldMk cId="3659810251" sldId="259"/>
            <ac:spMk id="15" creationId="{AD60550B-53B1-C16F-7FC1-43DF10F85D39}"/>
          </ac:spMkLst>
        </pc:spChg>
        <pc:spChg chg="add mod">
          <ac:chgData name="Scoggin, Jake" userId="5ad58cec-b21c-486a-b6f0-9ede36b8ce4c" providerId="ADAL" clId="{D11552EA-F214-43DF-95E9-B49DBBBC55F5}" dt="2024-09-04T19:01:56.874" v="484" actId="1076"/>
          <ac:spMkLst>
            <pc:docMk/>
            <pc:sldMk cId="3659810251" sldId="259"/>
            <ac:spMk id="16" creationId="{B440EEC4-DCA7-5FE3-86ED-03EB71B55305}"/>
          </ac:spMkLst>
        </pc:spChg>
        <pc:spChg chg="del mod">
          <ac:chgData name="Scoggin, Jake" userId="5ad58cec-b21c-486a-b6f0-9ede36b8ce4c" providerId="ADAL" clId="{D11552EA-F214-43DF-95E9-B49DBBBC55F5}" dt="2024-09-04T19:01:33.370" v="467" actId="478"/>
          <ac:spMkLst>
            <pc:docMk/>
            <pc:sldMk cId="3659810251" sldId="259"/>
            <ac:spMk id="33" creationId="{5A5A9BA4-81F0-68E9-908E-60A08021892B}"/>
          </ac:spMkLst>
        </pc:spChg>
        <pc:spChg chg="mod">
          <ac:chgData name="Scoggin, Jake" userId="5ad58cec-b21c-486a-b6f0-9ede36b8ce4c" providerId="ADAL" clId="{D11552EA-F214-43DF-95E9-B49DBBBC55F5}" dt="2024-09-04T21:50:40.226" v="543" actId="1036"/>
          <ac:spMkLst>
            <pc:docMk/>
            <pc:sldMk cId="3659810251" sldId="259"/>
            <ac:spMk id="37" creationId="{964465F4-9A23-B9EF-4201-AE155631F632}"/>
          </ac:spMkLst>
        </pc:spChg>
        <pc:cxnChg chg="mod">
          <ac:chgData name="Scoggin, Jake" userId="5ad58cec-b21c-486a-b6f0-9ede36b8ce4c" providerId="ADAL" clId="{D11552EA-F214-43DF-95E9-B49DBBBC55F5}" dt="2024-09-04T21:50:34.268" v="519" actId="1036"/>
          <ac:cxnSpMkLst>
            <pc:docMk/>
            <pc:sldMk cId="3659810251" sldId="259"/>
            <ac:cxnSpMk id="3" creationId="{81310F76-D3BA-E2DD-B20A-A2943958F2F1}"/>
          </ac:cxnSpMkLst>
        </pc:cxnChg>
        <pc:cxnChg chg="del mod">
          <ac:chgData name="Scoggin, Jake" userId="5ad58cec-b21c-486a-b6f0-9ede36b8ce4c" providerId="ADAL" clId="{D11552EA-F214-43DF-95E9-B49DBBBC55F5}" dt="2024-09-04T18:27:23.820" v="255" actId="478"/>
          <ac:cxnSpMkLst>
            <pc:docMk/>
            <pc:sldMk cId="3659810251" sldId="259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D11552EA-F214-43DF-95E9-B49DBBBC55F5}" dt="2024-09-04T19:01:03.369" v="454" actId="14100"/>
          <ac:cxnSpMkLst>
            <pc:docMk/>
            <pc:sldMk cId="3659810251" sldId="259"/>
            <ac:cxnSpMk id="7" creationId="{4E5F29E3-2B16-286F-4CE5-AB945279B889}"/>
          </ac:cxnSpMkLst>
        </pc:cxnChg>
      </pc:sldChg>
      <pc:sldChg chg="del">
        <pc:chgData name="Scoggin, Jake" userId="5ad58cec-b21c-486a-b6f0-9ede36b8ce4c" providerId="ADAL" clId="{D11552EA-F214-43DF-95E9-B49DBBBC55F5}" dt="2024-09-04T18:33:01.809" v="421" actId="47"/>
        <pc:sldMkLst>
          <pc:docMk/>
          <pc:sldMk cId="215656493" sldId="260"/>
        </pc:sldMkLst>
      </pc:sldChg>
      <pc:sldChg chg="del">
        <pc:chgData name="Scoggin, Jake" userId="5ad58cec-b21c-486a-b6f0-9ede36b8ce4c" providerId="ADAL" clId="{D11552EA-F214-43DF-95E9-B49DBBBC55F5}" dt="2024-09-04T18:33:01.809" v="421" actId="47"/>
        <pc:sldMkLst>
          <pc:docMk/>
          <pc:sldMk cId="2330114282" sldId="261"/>
        </pc:sldMkLst>
      </pc:sldChg>
      <pc:sldChg chg="del">
        <pc:chgData name="Scoggin, Jake" userId="5ad58cec-b21c-486a-b6f0-9ede36b8ce4c" providerId="ADAL" clId="{D11552EA-F214-43DF-95E9-B49DBBBC55F5}" dt="2024-09-04T18:33:01.809" v="421" actId="47"/>
        <pc:sldMkLst>
          <pc:docMk/>
          <pc:sldMk cId="2877627204" sldId="262"/>
        </pc:sldMkLst>
      </pc:sldChg>
      <pc:sldChg chg="addSp delSp modSp add mod">
        <pc:chgData name="Scoggin, Jake" userId="5ad58cec-b21c-486a-b6f0-9ede36b8ce4c" providerId="ADAL" clId="{D11552EA-F214-43DF-95E9-B49DBBBC55F5}" dt="2024-09-04T22:09:12.367" v="640" actId="208"/>
        <pc:sldMkLst>
          <pc:docMk/>
          <pc:sldMk cId="2699481615" sldId="263"/>
        </pc:sldMkLst>
        <pc:spChg chg="add mod">
          <ac:chgData name="Scoggin, Jake" userId="5ad58cec-b21c-486a-b6f0-9ede36b8ce4c" providerId="ADAL" clId="{D11552EA-F214-43DF-95E9-B49DBBBC55F5}" dt="2024-09-04T22:09:12.367" v="640" actId="208"/>
          <ac:spMkLst>
            <pc:docMk/>
            <pc:sldMk cId="2699481615" sldId="263"/>
            <ac:spMk id="2" creationId="{23BC04EA-C43A-7BD1-0F1C-0C43666768B8}"/>
          </ac:spMkLst>
        </pc:spChg>
        <pc:spChg chg="mod">
          <ac:chgData name="Scoggin, Jake" userId="5ad58cec-b21c-486a-b6f0-9ede36b8ce4c" providerId="ADAL" clId="{D11552EA-F214-43DF-95E9-B49DBBBC55F5}" dt="2024-09-04T22:09:12.367" v="640" actId="208"/>
          <ac:spMkLst>
            <pc:docMk/>
            <pc:sldMk cId="2699481615" sldId="263"/>
            <ac:spMk id="5" creationId="{A0C9F1C7-8261-1D45-00BC-55CCE3E6C4C4}"/>
          </ac:spMkLst>
        </pc:spChg>
        <pc:spChg chg="del mod">
          <ac:chgData name="Scoggin, Jake" userId="5ad58cec-b21c-486a-b6f0-9ede36b8ce4c" providerId="ADAL" clId="{D11552EA-F214-43DF-95E9-B49DBBBC55F5}" dt="2024-09-04T22:06:52.039" v="609" actId="478"/>
          <ac:spMkLst>
            <pc:docMk/>
            <pc:sldMk cId="2699481615" sldId="263"/>
            <ac:spMk id="6" creationId="{E99B1672-BCAA-8238-3B06-739594DFB72D}"/>
          </ac:spMkLst>
        </pc:spChg>
        <pc:spChg chg="del mod">
          <ac:chgData name="Scoggin, Jake" userId="5ad58cec-b21c-486a-b6f0-9ede36b8ce4c" providerId="ADAL" clId="{D11552EA-F214-43DF-95E9-B49DBBBC55F5}" dt="2024-09-04T22:06:52.845" v="610" actId="478"/>
          <ac:spMkLst>
            <pc:docMk/>
            <pc:sldMk cId="2699481615" sldId="263"/>
            <ac:spMk id="8" creationId="{64C7088A-FF51-4570-8CB7-6C9B519CAE56}"/>
          </ac:spMkLst>
        </pc:spChg>
        <pc:spChg chg="add mod">
          <ac:chgData name="Scoggin, Jake" userId="5ad58cec-b21c-486a-b6f0-9ede36b8ce4c" providerId="ADAL" clId="{D11552EA-F214-43DF-95E9-B49DBBBC55F5}" dt="2024-09-04T22:09:12.367" v="640" actId="208"/>
          <ac:spMkLst>
            <pc:docMk/>
            <pc:sldMk cId="2699481615" sldId="263"/>
            <ac:spMk id="9" creationId="{474E934E-EFA0-9056-0CAF-FAD79DF8B2CE}"/>
          </ac:spMkLst>
        </pc:spChg>
        <pc:spChg chg="del mod">
          <ac:chgData name="Scoggin, Jake" userId="5ad58cec-b21c-486a-b6f0-9ede36b8ce4c" providerId="ADAL" clId="{D11552EA-F214-43DF-95E9-B49DBBBC55F5}" dt="2024-09-04T22:06:53.413" v="611" actId="478"/>
          <ac:spMkLst>
            <pc:docMk/>
            <pc:sldMk cId="2699481615" sldId="263"/>
            <ac:spMk id="12" creationId="{9B9BB564-25D9-BC06-57EE-97D8892121F9}"/>
          </ac:spMkLst>
        </pc:spChg>
        <pc:spChg chg="del">
          <ac:chgData name="Scoggin, Jake" userId="5ad58cec-b21c-486a-b6f0-9ede36b8ce4c" providerId="ADAL" clId="{D11552EA-F214-43DF-95E9-B49DBBBC55F5}" dt="2024-09-04T22:06:54.303" v="612" actId="478"/>
          <ac:spMkLst>
            <pc:docMk/>
            <pc:sldMk cId="2699481615" sldId="263"/>
            <ac:spMk id="14" creationId="{F5D18139-3DA0-0EE5-DE2E-DECAE010B7EC}"/>
          </ac:spMkLst>
        </pc:spChg>
        <pc:spChg chg="add mod ord">
          <ac:chgData name="Scoggin, Jake" userId="5ad58cec-b21c-486a-b6f0-9ede36b8ce4c" providerId="ADAL" clId="{D11552EA-F214-43DF-95E9-B49DBBBC55F5}" dt="2024-09-04T22:09:09.938" v="639" actId="207"/>
          <ac:spMkLst>
            <pc:docMk/>
            <pc:sldMk cId="2699481615" sldId="263"/>
            <ac:spMk id="20" creationId="{7203C9C3-E3BC-E645-B380-4B1E649B59DF}"/>
          </ac:spMkLst>
        </pc:spChg>
        <pc:spChg chg="del">
          <ac:chgData name="Scoggin, Jake" userId="5ad58cec-b21c-486a-b6f0-9ede36b8ce4c" providerId="ADAL" clId="{D11552EA-F214-43DF-95E9-B49DBBBC55F5}" dt="2024-09-04T22:06:27.710" v="598" actId="478"/>
          <ac:spMkLst>
            <pc:docMk/>
            <pc:sldMk cId="2699481615" sldId="263"/>
            <ac:spMk id="33" creationId="{5A5A9BA4-81F0-68E9-908E-60A08021892B}"/>
          </ac:spMkLst>
        </pc:spChg>
        <pc:spChg chg="del">
          <ac:chgData name="Scoggin, Jake" userId="5ad58cec-b21c-486a-b6f0-9ede36b8ce4c" providerId="ADAL" clId="{D11552EA-F214-43DF-95E9-B49DBBBC55F5}" dt="2024-09-04T22:06:29.020" v="599" actId="478"/>
          <ac:spMkLst>
            <pc:docMk/>
            <pc:sldMk cId="2699481615" sldId="263"/>
            <ac:spMk id="37" creationId="{964465F4-9A23-B9EF-4201-AE155631F632}"/>
          </ac:spMkLst>
        </pc:spChg>
        <pc:cxnChg chg="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3" creationId="{81310F76-D3BA-E2DD-B20A-A2943958F2F1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4" creationId="{0745FA13-01B0-D7BC-5C30-0AB363DED3B8}"/>
          </ac:cxnSpMkLst>
        </pc:cxnChg>
        <pc:cxnChg chg="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7" creationId="{4E5F29E3-2B16-286F-4CE5-AB945279B889}"/>
          </ac:cxnSpMkLst>
        </pc:cxnChg>
        <pc:cxnChg chg="add del mod">
          <ac:chgData name="Scoggin, Jake" userId="5ad58cec-b21c-486a-b6f0-9ede36b8ce4c" providerId="ADAL" clId="{D11552EA-F214-43DF-95E9-B49DBBBC55F5}" dt="2024-09-04T22:06:11.853" v="578" actId="478"/>
          <ac:cxnSpMkLst>
            <pc:docMk/>
            <pc:sldMk cId="2699481615" sldId="263"/>
            <ac:cxnSpMk id="10" creationId="{A6079EA1-6E81-0637-D34C-DB5437DDE607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11" creationId="{EB26C8FD-C467-122F-3F0D-FC8D5E2DA789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13" creationId="{4048E66D-8A42-DAF1-4140-41635E63903D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15" creationId="{B7CE48B3-A2A2-9279-9F18-EFD43E8B2B63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16" creationId="{5D36836C-B2F9-50EB-513E-063D74C4521A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17" creationId="{9088DCAC-FBDD-0F17-3BA1-13C74854F4DB}"/>
          </ac:cxnSpMkLst>
        </pc:cxnChg>
        <pc:cxnChg chg="add mod">
          <ac:chgData name="Scoggin, Jake" userId="5ad58cec-b21c-486a-b6f0-9ede36b8ce4c" providerId="ADAL" clId="{D11552EA-F214-43DF-95E9-B49DBBBC55F5}" dt="2024-09-04T22:09:12.367" v="640" actId="208"/>
          <ac:cxnSpMkLst>
            <pc:docMk/>
            <pc:sldMk cId="2699481615" sldId="263"/>
            <ac:cxnSpMk id="22" creationId="{AD722996-C0B2-9D47-A8D8-10E8181AEBDD}"/>
          </ac:cxnSpMkLst>
        </pc:cxnChg>
      </pc:sldChg>
      <pc:sldChg chg="add">
        <pc:chgData name="Scoggin, Jake" userId="5ad58cec-b21c-486a-b6f0-9ede36b8ce4c" providerId="ADAL" clId="{D11552EA-F214-43DF-95E9-B49DBBBC55F5}" dt="2024-09-04T18:59:50.465" v="422" actId="2890"/>
        <pc:sldMkLst>
          <pc:docMk/>
          <pc:sldMk cId="3115891886" sldId="264"/>
        </pc:sldMkLst>
      </pc:sldChg>
    </pc:docChg>
  </pc:docChgLst>
  <pc:docChgLst>
    <pc:chgData name="Scoggin, Jake" userId="5ad58cec-b21c-486a-b6f0-9ede36b8ce4c" providerId="ADAL" clId="{F832C642-281C-41CA-A962-6575A56A86B2}"/>
    <pc:docChg chg="undo redo custSel addSld delSld modSld">
      <pc:chgData name="Scoggin, Jake" userId="5ad58cec-b21c-486a-b6f0-9ede36b8ce4c" providerId="ADAL" clId="{F832C642-281C-41CA-A962-6575A56A86B2}" dt="2024-09-02T20:49:03.361" v="1332" actId="47"/>
      <pc:docMkLst>
        <pc:docMk/>
      </pc:docMkLst>
      <pc:sldChg chg="del">
        <pc:chgData name="Scoggin, Jake" userId="5ad58cec-b21c-486a-b6f0-9ede36b8ce4c" providerId="ADAL" clId="{F832C642-281C-41CA-A962-6575A56A86B2}" dt="2024-09-02T20:49:03.361" v="1332" actId="47"/>
        <pc:sldMkLst>
          <pc:docMk/>
          <pc:sldMk cId="185891340" sldId="257"/>
        </pc:sldMkLst>
      </pc:sldChg>
      <pc:sldChg chg="addSp delSp modSp del mod">
        <pc:chgData name="Scoggin, Jake" userId="5ad58cec-b21c-486a-b6f0-9ede36b8ce4c" providerId="ADAL" clId="{F832C642-281C-41CA-A962-6575A56A86B2}" dt="2024-09-02T20:49:00.549" v="1331" actId="47"/>
        <pc:sldMkLst>
          <pc:docMk/>
          <pc:sldMk cId="2615065139" sldId="258"/>
        </pc:sldMkLst>
        <pc:spChg chg="add mod">
          <ac:chgData name="Scoggin, Jake" userId="5ad58cec-b21c-486a-b6f0-9ede36b8ce4c" providerId="ADAL" clId="{F832C642-281C-41CA-A962-6575A56A86B2}" dt="2024-09-02T18:43:42.722" v="553" actId="1037"/>
          <ac:spMkLst>
            <pc:docMk/>
            <pc:sldMk cId="2615065139" sldId="258"/>
            <ac:spMk id="2" creationId="{99CDE650-3725-7814-6FE3-3C6FD60233FF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3" creationId="{98E799ED-D4A1-B051-9820-4385938B468B}"/>
          </ac:spMkLst>
        </pc:spChg>
        <pc:spChg chg="mod">
          <ac:chgData name="Scoggin, Jake" userId="5ad58cec-b21c-486a-b6f0-9ede36b8ce4c" providerId="ADAL" clId="{F832C642-281C-41CA-A962-6575A56A86B2}" dt="2024-09-02T18:42:38.090" v="482" actId="14100"/>
          <ac:spMkLst>
            <pc:docMk/>
            <pc:sldMk cId="2615065139" sldId="258"/>
            <ac:spMk id="5" creationId="{A0C9F1C7-8261-1D45-00BC-55CCE3E6C4C4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9" creationId="{BFDE1FD6-70EE-CB0D-3357-8838C6CA5ACE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10" creationId="{CB9C6F3A-9E5A-E0F9-AB3B-14B87B1DAF83}"/>
          </ac:spMkLst>
        </pc:spChg>
        <pc:spChg chg="mod">
          <ac:chgData name="Scoggin, Jake" userId="5ad58cec-b21c-486a-b6f0-9ede36b8ce4c" providerId="ADAL" clId="{F832C642-281C-41CA-A962-6575A56A86B2}" dt="2024-09-02T18:43:39.333" v="542" actId="1038"/>
          <ac:spMkLst>
            <pc:docMk/>
            <pc:sldMk cId="2615065139" sldId="258"/>
            <ac:spMk id="11" creationId="{189DBABA-09BA-7679-7470-E684A187903A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3" creationId="{D04F371D-3C32-D2A8-665B-E7BE04B90D58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4" creationId="{1F2AC7EC-FBC9-037B-04CC-F09071F2301D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5" creationId="{50F9F6D1-5304-F2D5-B5E6-6B75DD745900}"/>
          </ac:spMkLst>
        </pc:spChg>
        <pc:spChg chg="del">
          <ac:chgData name="Scoggin, Jake" userId="5ad58cec-b21c-486a-b6f0-9ede36b8ce4c" providerId="ADAL" clId="{F832C642-281C-41CA-A962-6575A56A86B2}" dt="2024-09-02T18:34:00.138" v="284" actId="478"/>
          <ac:spMkLst>
            <pc:docMk/>
            <pc:sldMk cId="2615065139" sldId="258"/>
            <ac:spMk id="16" creationId="{3F76AF8B-F4B5-BDB1-AEBE-AE056B475A6E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7" creationId="{5EB29A46-CAC4-1FB8-32BC-01EBE44FE842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8" creationId="{1D24BDB6-F134-7F39-0CDE-CD569327A1A8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19" creationId="{D248BD2B-4E62-EA12-D668-198C5DD1C422}"/>
          </ac:spMkLst>
        </pc:spChg>
        <pc:spChg chg="del">
          <ac:chgData name="Scoggin, Jake" userId="5ad58cec-b21c-486a-b6f0-9ede36b8ce4c" providerId="ADAL" clId="{F832C642-281C-41CA-A962-6575A56A86B2}" dt="2024-09-02T18:34:00.138" v="284" actId="478"/>
          <ac:spMkLst>
            <pc:docMk/>
            <pc:sldMk cId="2615065139" sldId="258"/>
            <ac:spMk id="20" creationId="{B92A1585-92F8-54C8-71F7-3ADBC7F77C0F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25" creationId="{3027BA14-E422-DA5B-5BC7-CB89F4AB1AF6}"/>
          </ac:spMkLst>
        </pc:spChg>
        <pc:spChg chg="mod">
          <ac:chgData name="Scoggin, Jake" userId="5ad58cec-b21c-486a-b6f0-9ede36b8ce4c" providerId="ADAL" clId="{F832C642-281C-41CA-A962-6575A56A86B2}" dt="2024-09-02T18:37:30.713" v="447" actId="1036"/>
          <ac:spMkLst>
            <pc:docMk/>
            <pc:sldMk cId="2615065139" sldId="258"/>
            <ac:spMk id="26" creationId="{ABD9DCFF-896C-DB71-8EB9-8CE6C04AC202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27" creationId="{20F3605D-A911-6FA0-2668-BB8BCC40DE69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28" creationId="{59C58278-983E-A177-B5C0-B7E00C05A278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29" creationId="{7A77D975-42D0-8932-E34E-D11152F53C23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30" creationId="{E76E6226-421E-287A-9137-947FC1444ED7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2" creationId="{302134DD-1780-B119-7061-A7DBA0DCCC26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3" creationId="{5A5A9BA4-81F0-68E9-908E-60A08021892B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4" creationId="{315540DA-87DD-60BE-9D35-A08529CB0117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5" creationId="{6EEB10B6-1E6A-3562-E922-CFA0D48649B6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6" creationId="{BB3FF31C-AE6D-CE31-33B2-0388A3538F23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7" creationId="{964465F4-9A23-B9EF-4201-AE155631F632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8" creationId="{9106CD54-6990-82E0-3CF4-68D2656DDD0F}"/>
          </ac:spMkLst>
        </pc:spChg>
        <pc:spChg chg="mod">
          <ac:chgData name="Scoggin, Jake" userId="5ad58cec-b21c-486a-b6f0-9ede36b8ce4c" providerId="ADAL" clId="{F832C642-281C-41CA-A962-6575A56A86B2}" dt="2024-09-02T18:36:25.916" v="401" actId="1076"/>
          <ac:spMkLst>
            <pc:docMk/>
            <pc:sldMk cId="2615065139" sldId="258"/>
            <ac:spMk id="39" creationId="{DD9C86EF-987A-FB28-CD6C-2DFCD6F0ECAB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40" creationId="{8173F21E-359B-5A69-405F-9428C8C15974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45" creationId="{33AD5170-A0CD-2F78-4976-6C877D255527}"/>
          </ac:spMkLst>
        </pc:spChg>
        <pc:spChg chg="add del mod">
          <ac:chgData name="Scoggin, Jake" userId="5ad58cec-b21c-486a-b6f0-9ede36b8ce4c" providerId="ADAL" clId="{F832C642-281C-41CA-A962-6575A56A86B2}" dt="2024-09-02T18:34:13.206" v="286" actId="478"/>
          <ac:spMkLst>
            <pc:docMk/>
            <pc:sldMk cId="2615065139" sldId="258"/>
            <ac:spMk id="46" creationId="{ED066C72-65A8-B0B4-20F2-5D3B24401EEB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47" creationId="{1C0389A5-90D0-C450-EB77-CE33472A432E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48" creationId="{A8940BFD-15A9-3741-7944-854322AAA824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49" creationId="{F881EA1C-17EF-DD57-E707-FCF69A78414F}"/>
          </ac:spMkLst>
        </pc:spChg>
        <pc:spChg chg="add mod">
          <ac:chgData name="Scoggin, Jake" userId="5ad58cec-b21c-486a-b6f0-9ede36b8ce4c" providerId="ADAL" clId="{F832C642-281C-41CA-A962-6575A56A86B2}" dt="2024-09-02T18:35:14.169" v="341" actId="164"/>
          <ac:spMkLst>
            <pc:docMk/>
            <pc:sldMk cId="2615065139" sldId="258"/>
            <ac:spMk id="50" creationId="{FB6411B7-6CF4-8557-FB42-EB3FE935D181}"/>
          </ac:spMkLst>
        </pc:spChg>
        <pc:grpChg chg="add mod">
          <ac:chgData name="Scoggin, Jake" userId="5ad58cec-b21c-486a-b6f0-9ede36b8ce4c" providerId="ADAL" clId="{F832C642-281C-41CA-A962-6575A56A86B2}" dt="2024-09-02T18:43:42.722" v="553" actId="1037"/>
          <ac:grpSpMkLst>
            <pc:docMk/>
            <pc:sldMk cId="2615065139" sldId="258"/>
            <ac:grpSpMk id="51" creationId="{A94A59B6-7CE8-4159-5055-1297FB35569E}"/>
          </ac:grpSpMkLst>
        </pc:grp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6" creationId="{FC6293E2-AB24-2E29-6441-58F8F90D9AE2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7" creationId="{4E5F29E3-2B16-286F-4CE5-AB945279B889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8" creationId="{15507D70-1B87-B54D-4873-49DEE2D1AA45}"/>
          </ac:cxnSpMkLst>
        </pc:cxnChg>
        <pc:cxnChg chg="del">
          <ac:chgData name="Scoggin, Jake" userId="5ad58cec-b21c-486a-b6f0-9ede36b8ce4c" providerId="ADAL" clId="{F832C642-281C-41CA-A962-6575A56A86B2}" dt="2024-09-02T18:33:15.197" v="243" actId="478"/>
          <ac:cxnSpMkLst>
            <pc:docMk/>
            <pc:sldMk cId="2615065139" sldId="258"/>
            <ac:cxnSpMk id="12" creationId="{335367A0-CC3C-2438-D38E-A1F64C164388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1" creationId="{22E7885A-9C6C-23A0-6CD8-2F25BE2A70C0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2" creationId="{729DB907-6121-62EA-F051-42384D2F946A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3" creationId="{2D976E95-71C8-2D21-B595-742E12005FC2}"/>
          </ac:cxnSpMkLst>
        </pc:cxnChg>
        <pc:cxnChg chg="mod">
          <ac:chgData name="Scoggin, Jake" userId="5ad58cec-b21c-486a-b6f0-9ede36b8ce4c" providerId="ADAL" clId="{F832C642-281C-41CA-A962-6575A56A86B2}" dt="2024-09-02T18:43:39.333" v="542" actId="1038"/>
          <ac:cxnSpMkLst>
            <pc:docMk/>
            <pc:sldMk cId="2615065139" sldId="258"/>
            <ac:cxnSpMk id="24" creationId="{FAB7C058-C421-DE2F-18C8-B9D814172DFF}"/>
          </ac:cxnSpMkLst>
        </pc:cxnChg>
        <pc:cxnChg chg="mod">
          <ac:chgData name="Scoggin, Jake" userId="5ad58cec-b21c-486a-b6f0-9ede36b8ce4c" providerId="ADAL" clId="{F832C642-281C-41CA-A962-6575A56A86B2}" dt="2024-09-02T18:36:25.916" v="401" actId="1076"/>
          <ac:cxnSpMkLst>
            <pc:docMk/>
            <pc:sldMk cId="2615065139" sldId="258"/>
            <ac:cxnSpMk id="31" creationId="{D33038EB-0C44-76B2-11D8-819DD5DF2A65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1" creationId="{0C5D4E28-4B8C-862A-52A9-7C20E8003F14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2" creationId="{A4F5ACF7-9F23-E9D3-7E6C-DB777C144E88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3" creationId="{26665EEB-3B26-72F3-E771-6B630D58DCD6}"/>
          </ac:cxnSpMkLst>
        </pc:cxnChg>
        <pc:cxnChg chg="add mod">
          <ac:chgData name="Scoggin, Jake" userId="5ad58cec-b21c-486a-b6f0-9ede36b8ce4c" providerId="ADAL" clId="{F832C642-281C-41CA-A962-6575A56A86B2}" dt="2024-09-02T18:43:42.722" v="553" actId="1037"/>
          <ac:cxnSpMkLst>
            <pc:docMk/>
            <pc:sldMk cId="2615065139" sldId="258"/>
            <ac:cxnSpMk id="44" creationId="{D9EEB41A-B89D-AFC3-61CC-6FCB8D72CD23}"/>
          </ac:cxnSpMkLst>
        </pc:cxnChg>
        <pc:cxnChg chg="add mod">
          <ac:chgData name="Scoggin, Jake" userId="5ad58cec-b21c-486a-b6f0-9ede36b8ce4c" providerId="ADAL" clId="{F832C642-281C-41CA-A962-6575A56A86B2}" dt="2024-09-02T18:36:57.402" v="426"/>
          <ac:cxnSpMkLst>
            <pc:docMk/>
            <pc:sldMk cId="2615065139" sldId="258"/>
            <ac:cxnSpMk id="52" creationId="{7EA26346-E4C1-C018-3E6C-440279739DDC}"/>
          </ac:cxnSpMkLst>
        </pc:cxnChg>
        <pc:cxnChg chg="add mod">
          <ac:chgData name="Scoggin, Jake" userId="5ad58cec-b21c-486a-b6f0-9ede36b8ce4c" providerId="ADAL" clId="{F832C642-281C-41CA-A962-6575A56A86B2}" dt="2024-09-02T18:43:50.012" v="555" actId="14100"/>
          <ac:cxnSpMkLst>
            <pc:docMk/>
            <pc:sldMk cId="2615065139" sldId="258"/>
            <ac:cxnSpMk id="53" creationId="{56F0F136-A9F3-C2D1-77AF-11200B1DE62F}"/>
          </ac:cxnSpMkLst>
        </pc:cxnChg>
        <pc:cxnChg chg="add mod">
          <ac:chgData name="Scoggin, Jake" userId="5ad58cec-b21c-486a-b6f0-9ede36b8ce4c" providerId="ADAL" clId="{F832C642-281C-41CA-A962-6575A56A86B2}" dt="2024-09-02T18:43:45.680" v="554" actId="14100"/>
          <ac:cxnSpMkLst>
            <pc:docMk/>
            <pc:sldMk cId="2615065139" sldId="258"/>
            <ac:cxnSpMk id="55" creationId="{FB998BAD-E41E-BE83-1BBB-E037AA7B6B6C}"/>
          </ac:cxnSpMkLst>
        </pc:cxnChg>
        <pc:cxnChg chg="add mod">
          <ac:chgData name="Scoggin, Jake" userId="5ad58cec-b21c-486a-b6f0-9ede36b8ce4c" providerId="ADAL" clId="{F832C642-281C-41CA-A962-6575A56A86B2}" dt="2024-09-02T18:43:55.888" v="557" actId="14100"/>
          <ac:cxnSpMkLst>
            <pc:docMk/>
            <pc:sldMk cId="2615065139" sldId="258"/>
            <ac:cxnSpMk id="58" creationId="{0B81529D-2B65-31C7-EB2C-3EDBD5FA0E5F}"/>
          </ac:cxnSpMkLst>
        </pc:cxnChg>
      </pc:sldChg>
      <pc:sldChg chg="addSp delSp modSp add mod">
        <pc:chgData name="Scoggin, Jake" userId="5ad58cec-b21c-486a-b6f0-9ede36b8ce4c" providerId="ADAL" clId="{F832C642-281C-41CA-A962-6575A56A86B2}" dt="2024-09-02T19:27:19.284" v="1330" actId="20577"/>
        <pc:sldMkLst>
          <pc:docMk/>
          <pc:sldMk cId="3659810251" sldId="259"/>
        </pc:sldMkLst>
        <pc:spChg chg="mod">
          <ac:chgData name="Scoggin, Jake" userId="5ad58cec-b21c-486a-b6f0-9ede36b8ce4c" providerId="ADAL" clId="{F832C642-281C-41CA-A962-6575A56A86B2}" dt="2024-09-02T19:07:20.070" v="1207" actId="1076"/>
          <ac:spMkLst>
            <pc:docMk/>
            <pc:sldMk cId="3659810251" sldId="259"/>
            <ac:spMk id="2" creationId="{99CDE650-3725-7814-6FE3-3C6FD60233FF}"/>
          </ac:spMkLst>
        </pc:spChg>
        <pc:spChg chg="add del mod">
          <ac:chgData name="Scoggin, Jake" userId="5ad58cec-b21c-486a-b6f0-9ede36b8ce4c" providerId="ADAL" clId="{F832C642-281C-41CA-A962-6575A56A86B2}" dt="2024-09-02T18:55:37.127" v="952" actId="478"/>
          <ac:spMkLst>
            <pc:docMk/>
            <pc:sldMk cId="3659810251" sldId="259"/>
            <ac:spMk id="3" creationId="{0D59C595-61E1-4314-7EA2-200EB42D9570}"/>
          </ac:spMkLst>
        </pc:spChg>
        <pc:spChg chg="mod">
          <ac:chgData name="Scoggin, Jake" userId="5ad58cec-b21c-486a-b6f0-9ede36b8ce4c" providerId="ADAL" clId="{F832C642-281C-41CA-A962-6575A56A86B2}" dt="2024-09-02T19:27:19.284" v="1330" actId="20577"/>
          <ac:spMkLst>
            <pc:docMk/>
            <pc:sldMk cId="3659810251" sldId="259"/>
            <ac:spMk id="5" creationId="{A0C9F1C7-8261-1D45-00BC-55CCE3E6C4C4}"/>
          </ac:spMkLst>
        </pc:spChg>
        <pc:spChg chg="mod">
          <ac:chgData name="Scoggin, Jake" userId="5ad58cec-b21c-486a-b6f0-9ede36b8ce4c" providerId="ADAL" clId="{F832C642-281C-41CA-A962-6575A56A86B2}" dt="2024-09-02T19:26:58.028" v="1294" actId="1076"/>
          <ac:spMkLst>
            <pc:docMk/>
            <pc:sldMk cId="3659810251" sldId="259"/>
            <ac:spMk id="9" creationId="{BFDE1FD6-70EE-CB0D-3357-8838C6CA5ACE}"/>
          </ac:spMkLst>
        </pc:spChg>
        <pc:spChg chg="mod">
          <ac:chgData name="Scoggin, Jake" userId="5ad58cec-b21c-486a-b6f0-9ede36b8ce4c" providerId="ADAL" clId="{F832C642-281C-41CA-A962-6575A56A86B2}" dt="2024-09-02T19:27:04.288" v="1311" actId="14100"/>
          <ac:spMkLst>
            <pc:docMk/>
            <pc:sldMk cId="3659810251" sldId="259"/>
            <ac:spMk id="10" creationId="{CB9C6F3A-9E5A-E0F9-AB3B-14B87B1DAF83}"/>
          </ac:spMkLst>
        </pc:spChg>
        <pc:spChg chg="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11" creationId="{189DBABA-09BA-7679-7470-E684A187903A}"/>
          </ac:spMkLst>
        </pc:spChg>
        <pc:spChg chg="mod topLvl">
          <ac:chgData name="Scoggin, Jake" userId="5ad58cec-b21c-486a-b6f0-9ede36b8ce4c" providerId="ADAL" clId="{F832C642-281C-41CA-A962-6575A56A86B2}" dt="2024-09-02T19:04:32.507" v="1176" actId="164"/>
          <ac:spMkLst>
            <pc:docMk/>
            <pc:sldMk cId="3659810251" sldId="259"/>
            <ac:spMk id="13" creationId="{D04F371D-3C32-D2A8-665B-E7BE04B90D58}"/>
          </ac:spMkLst>
        </pc:spChg>
        <pc:spChg chg="del mod">
          <ac:chgData name="Scoggin, Jake" userId="5ad58cec-b21c-486a-b6f0-9ede36b8ce4c" providerId="ADAL" clId="{F832C642-281C-41CA-A962-6575A56A86B2}" dt="2024-09-02T18:49:53.691" v="781" actId="478"/>
          <ac:spMkLst>
            <pc:docMk/>
            <pc:sldMk cId="3659810251" sldId="259"/>
            <ac:spMk id="14" creationId="{1F2AC7EC-FBC9-037B-04CC-F09071F2301D}"/>
          </ac:spMkLst>
        </pc:spChg>
        <pc:spChg chg="del">
          <ac:chgData name="Scoggin, Jake" userId="5ad58cec-b21c-486a-b6f0-9ede36b8ce4c" providerId="ADAL" clId="{F832C642-281C-41CA-A962-6575A56A86B2}" dt="2024-09-02T18:49:45.622" v="778" actId="478"/>
          <ac:spMkLst>
            <pc:docMk/>
            <pc:sldMk cId="3659810251" sldId="259"/>
            <ac:spMk id="15" creationId="{50F9F6D1-5304-F2D5-B5E6-6B75DD745900}"/>
          </ac:spMkLst>
        </pc:spChg>
        <pc:spChg chg="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17" creationId="{5EB29A46-CAC4-1FB8-32BC-01EBE44FE842}"/>
          </ac:spMkLst>
        </pc:spChg>
        <pc:spChg chg="del mod">
          <ac:chgData name="Scoggin, Jake" userId="5ad58cec-b21c-486a-b6f0-9ede36b8ce4c" providerId="ADAL" clId="{F832C642-281C-41CA-A962-6575A56A86B2}" dt="2024-09-02T18:55:40.808" v="954" actId="478"/>
          <ac:spMkLst>
            <pc:docMk/>
            <pc:sldMk cId="3659810251" sldId="259"/>
            <ac:spMk id="18" creationId="{1D24BDB6-F134-7F39-0CDE-CD569327A1A8}"/>
          </ac:spMkLst>
        </pc:spChg>
        <pc:spChg chg="del">
          <ac:chgData name="Scoggin, Jake" userId="5ad58cec-b21c-486a-b6f0-9ede36b8ce4c" providerId="ADAL" clId="{F832C642-281C-41CA-A962-6575A56A86B2}" dt="2024-09-02T18:49:42.385" v="777" actId="478"/>
          <ac:spMkLst>
            <pc:docMk/>
            <pc:sldMk cId="3659810251" sldId="259"/>
            <ac:spMk id="19" creationId="{D248BD2B-4E62-EA12-D668-198C5DD1C422}"/>
          </ac:spMkLst>
        </pc:spChg>
        <pc:spChg chg="mod">
          <ac:chgData name="Scoggin, Jake" userId="5ad58cec-b21c-486a-b6f0-9ede36b8ce4c" providerId="ADAL" clId="{F832C642-281C-41CA-A962-6575A56A86B2}" dt="2024-09-02T18:51:58.679" v="832"/>
          <ac:spMkLst>
            <pc:docMk/>
            <pc:sldMk cId="3659810251" sldId="259"/>
            <ac:spMk id="20" creationId="{46EE0B0E-9383-9AC7-4581-E0F459CEA851}"/>
          </ac:spMkLst>
        </pc:spChg>
        <pc:spChg chg="mod topLvl">
          <ac:chgData name="Scoggin, Jake" userId="5ad58cec-b21c-486a-b6f0-9ede36b8ce4c" providerId="ADAL" clId="{F832C642-281C-41CA-A962-6575A56A86B2}" dt="2024-09-02T19:04:32.507" v="1176" actId="164"/>
          <ac:spMkLst>
            <pc:docMk/>
            <pc:sldMk cId="3659810251" sldId="259"/>
            <ac:spMk id="25" creationId="{3027BA14-E422-DA5B-5BC7-CB89F4AB1AF6}"/>
          </ac:spMkLst>
        </pc:spChg>
        <pc:spChg chg="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26" creationId="{ABD9DCFF-896C-DB71-8EB9-8CE6C04AC202}"/>
          </ac:spMkLst>
        </pc:spChg>
        <pc:spChg chg="mod">
          <ac:chgData name="Scoggin, Jake" userId="5ad58cec-b21c-486a-b6f0-9ede36b8ce4c" providerId="ADAL" clId="{F832C642-281C-41CA-A962-6575A56A86B2}" dt="2024-09-02T18:51:58.679" v="832"/>
          <ac:spMkLst>
            <pc:docMk/>
            <pc:sldMk cId="3659810251" sldId="259"/>
            <ac:spMk id="27" creationId="{526BE5BE-B44B-3E6D-7EAD-A63DD9CBD28F}"/>
          </ac:spMkLst>
        </pc:spChg>
        <pc:spChg chg="del mod">
          <ac:chgData name="Scoggin, Jake" userId="5ad58cec-b21c-486a-b6f0-9ede36b8ce4c" providerId="ADAL" clId="{F832C642-281C-41CA-A962-6575A56A86B2}" dt="2024-09-02T18:55:40.237" v="953" actId="478"/>
          <ac:spMkLst>
            <pc:docMk/>
            <pc:sldMk cId="3659810251" sldId="259"/>
            <ac:spMk id="28" creationId="{749A5A10-6EAB-BC8B-4FE4-F428098BC766}"/>
          </ac:spMkLst>
        </pc:spChg>
        <pc:spChg chg="del">
          <ac:chgData name="Scoggin, Jake" userId="5ad58cec-b21c-486a-b6f0-9ede36b8ce4c" providerId="ADAL" clId="{F832C642-281C-41CA-A962-6575A56A86B2}" dt="2024-09-02T18:46:35.871" v="617" actId="478"/>
          <ac:spMkLst>
            <pc:docMk/>
            <pc:sldMk cId="3659810251" sldId="259"/>
            <ac:spMk id="32" creationId="{302134DD-1780-B119-7061-A7DBA0DCCC26}"/>
          </ac:spMkLst>
        </pc:spChg>
        <pc:spChg chg="mod">
          <ac:chgData name="Scoggin, Jake" userId="5ad58cec-b21c-486a-b6f0-9ede36b8ce4c" providerId="ADAL" clId="{F832C642-281C-41CA-A962-6575A56A86B2}" dt="2024-09-02T19:25:59.780" v="1268" actId="14100"/>
          <ac:spMkLst>
            <pc:docMk/>
            <pc:sldMk cId="3659810251" sldId="259"/>
            <ac:spMk id="33" creationId="{5A5A9BA4-81F0-68E9-908E-60A08021892B}"/>
          </ac:spMkLst>
        </pc:spChg>
        <pc:spChg chg="del mod">
          <ac:chgData name="Scoggin, Jake" userId="5ad58cec-b21c-486a-b6f0-9ede36b8ce4c" providerId="ADAL" clId="{F832C642-281C-41CA-A962-6575A56A86B2}" dt="2024-09-02T19:22:29.391" v="1264" actId="478"/>
          <ac:spMkLst>
            <pc:docMk/>
            <pc:sldMk cId="3659810251" sldId="259"/>
            <ac:spMk id="34" creationId="{315540DA-87DD-60BE-9D35-A08529CB0117}"/>
          </ac:spMkLst>
        </pc:spChg>
        <pc:spChg chg="del">
          <ac:chgData name="Scoggin, Jake" userId="5ad58cec-b21c-486a-b6f0-9ede36b8ce4c" providerId="ADAL" clId="{F832C642-281C-41CA-A962-6575A56A86B2}" dt="2024-09-02T18:48:29.007" v="699" actId="478"/>
          <ac:spMkLst>
            <pc:docMk/>
            <pc:sldMk cId="3659810251" sldId="259"/>
            <ac:spMk id="35" creationId="{6EEB10B6-1E6A-3562-E922-CFA0D48649B6}"/>
          </ac:spMkLst>
        </pc:spChg>
        <pc:spChg chg="del">
          <ac:chgData name="Scoggin, Jake" userId="5ad58cec-b21c-486a-b6f0-9ede36b8ce4c" providerId="ADAL" clId="{F832C642-281C-41CA-A962-6575A56A86B2}" dt="2024-09-02T18:46:34.991" v="616" actId="478"/>
          <ac:spMkLst>
            <pc:docMk/>
            <pc:sldMk cId="3659810251" sldId="259"/>
            <ac:spMk id="36" creationId="{BB3FF31C-AE6D-CE31-33B2-0388A3538F23}"/>
          </ac:spMkLst>
        </pc:spChg>
        <pc:spChg chg="mod">
          <ac:chgData name="Scoggin, Jake" userId="5ad58cec-b21c-486a-b6f0-9ede36b8ce4c" providerId="ADAL" clId="{F832C642-281C-41CA-A962-6575A56A86B2}" dt="2024-09-02T18:55:29.900" v="951" actId="1076"/>
          <ac:spMkLst>
            <pc:docMk/>
            <pc:sldMk cId="3659810251" sldId="259"/>
            <ac:spMk id="37" creationId="{964465F4-9A23-B9EF-4201-AE155631F632}"/>
          </ac:spMkLst>
        </pc:spChg>
        <pc:spChg chg="del mod">
          <ac:chgData name="Scoggin, Jake" userId="5ad58cec-b21c-486a-b6f0-9ede36b8ce4c" providerId="ADAL" clId="{F832C642-281C-41CA-A962-6575A56A86B2}" dt="2024-09-02T19:22:29.989" v="1265" actId="478"/>
          <ac:spMkLst>
            <pc:docMk/>
            <pc:sldMk cId="3659810251" sldId="259"/>
            <ac:spMk id="38" creationId="{9106CD54-6990-82E0-3CF4-68D2656DDD0F}"/>
          </ac:spMkLst>
        </pc:spChg>
        <pc:spChg chg="del">
          <ac:chgData name="Scoggin, Jake" userId="5ad58cec-b21c-486a-b6f0-9ede36b8ce4c" providerId="ADAL" clId="{F832C642-281C-41CA-A962-6575A56A86B2}" dt="2024-09-02T18:48:28.239" v="698" actId="478"/>
          <ac:spMkLst>
            <pc:docMk/>
            <pc:sldMk cId="3659810251" sldId="259"/>
            <ac:spMk id="39" creationId="{DD9C86EF-987A-FB28-CD6C-2DFCD6F0ECAB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63" creationId="{A5B22C6E-FEAA-8740-6AB8-C524935BF60F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67" creationId="{5E90B23D-46EF-831F-F92D-C57A4623E538}"/>
          </ac:spMkLst>
        </pc:spChg>
        <pc:spChg chg="add del mod">
          <ac:chgData name="Scoggin, Jake" userId="5ad58cec-b21c-486a-b6f0-9ede36b8ce4c" providerId="ADAL" clId="{F832C642-281C-41CA-A962-6575A56A86B2}" dt="2024-09-02T18:59:40.737" v="1085" actId="478"/>
          <ac:spMkLst>
            <pc:docMk/>
            <pc:sldMk cId="3659810251" sldId="259"/>
            <ac:spMk id="68" creationId="{5E4FCBF5-B3B4-7617-AC96-C8DDB6D805EC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69" creationId="{278405AC-800D-FB34-FF4A-D0B8184C1275}"/>
          </ac:spMkLst>
        </pc:spChg>
        <pc:spChg chg="add mod">
          <ac:chgData name="Scoggin, Jake" userId="5ad58cec-b21c-486a-b6f0-9ede36b8ce4c" providerId="ADAL" clId="{F832C642-281C-41CA-A962-6575A56A86B2}" dt="2024-09-02T19:09:11.018" v="1261" actId="1038"/>
          <ac:spMkLst>
            <pc:docMk/>
            <pc:sldMk cId="3659810251" sldId="259"/>
            <ac:spMk id="76" creationId="{8E3F0407-693E-6FB5-DC6A-36A59CB2C4DA}"/>
          </ac:spMkLst>
        </pc:spChg>
        <pc:spChg chg="mod">
          <ac:chgData name="Scoggin, Jake" userId="5ad58cec-b21c-486a-b6f0-9ede36b8ce4c" providerId="ADAL" clId="{F832C642-281C-41CA-A962-6575A56A86B2}" dt="2024-09-02T19:04:33.482" v="1177"/>
          <ac:spMkLst>
            <pc:docMk/>
            <pc:sldMk cId="3659810251" sldId="259"/>
            <ac:spMk id="94" creationId="{9454CBB5-D50E-10A9-1DC9-89EADD431486}"/>
          </ac:spMkLst>
        </pc:spChg>
        <pc:spChg chg="mod">
          <ac:chgData name="Scoggin, Jake" userId="5ad58cec-b21c-486a-b6f0-9ede36b8ce4c" providerId="ADAL" clId="{F832C642-281C-41CA-A962-6575A56A86B2}" dt="2024-09-02T19:04:33.482" v="1177"/>
          <ac:spMkLst>
            <pc:docMk/>
            <pc:sldMk cId="3659810251" sldId="259"/>
            <ac:spMk id="95" creationId="{F90719B6-3114-CCE6-63CB-4A5A53602730}"/>
          </ac:spMkLst>
        </pc:spChg>
        <pc:grpChg chg="add del mod">
          <ac:chgData name="Scoggin, Jake" userId="5ad58cec-b21c-486a-b6f0-9ede36b8ce4c" providerId="ADAL" clId="{F832C642-281C-41CA-A962-6575A56A86B2}" dt="2024-09-02T19:00:10.147" v="1095" actId="165"/>
          <ac:grpSpMkLst>
            <pc:docMk/>
            <pc:sldMk cId="3659810251" sldId="259"/>
            <ac:grpSpMk id="12" creationId="{4E6830D0-8041-30B0-19FE-C42C03CB281D}"/>
          </ac:grpSpMkLst>
        </pc:grpChg>
        <pc:grpChg chg="add del mod">
          <ac:chgData name="Scoggin, Jake" userId="5ad58cec-b21c-486a-b6f0-9ede36b8ce4c" providerId="ADAL" clId="{F832C642-281C-41CA-A962-6575A56A86B2}" dt="2024-09-02T19:03:36.980" v="1157" actId="478"/>
          <ac:grpSpMkLst>
            <pc:docMk/>
            <pc:sldMk cId="3659810251" sldId="259"/>
            <ac:grpSpMk id="16" creationId="{1995CA03-282A-A84C-7C02-72DA76C64AC9}"/>
          </ac:grpSpMkLst>
        </pc:grpChg>
        <pc:grpChg chg="del">
          <ac:chgData name="Scoggin, Jake" userId="5ad58cec-b21c-486a-b6f0-9ede36b8ce4c" providerId="ADAL" clId="{F832C642-281C-41CA-A962-6575A56A86B2}" dt="2024-09-02T18:49:50.931" v="779" actId="478"/>
          <ac:grpSpMkLst>
            <pc:docMk/>
            <pc:sldMk cId="3659810251" sldId="259"/>
            <ac:grpSpMk id="51" creationId="{A94A59B6-7CE8-4159-5055-1297FB35569E}"/>
          </ac:grpSpMkLst>
        </pc:grpChg>
        <pc:grpChg chg="add mod">
          <ac:chgData name="Scoggin, Jake" userId="5ad58cec-b21c-486a-b6f0-9ede36b8ce4c" providerId="ADAL" clId="{F832C642-281C-41CA-A962-6575A56A86B2}" dt="2024-09-02T19:09:11.018" v="1261" actId="1038"/>
          <ac:grpSpMkLst>
            <pc:docMk/>
            <pc:sldMk cId="3659810251" sldId="259"/>
            <ac:grpSpMk id="92" creationId="{CCA8222C-3750-B07E-9B34-B1A660FFF358}"/>
          </ac:grpSpMkLst>
        </pc:grpChg>
        <pc:grpChg chg="add del mod">
          <ac:chgData name="Scoggin, Jake" userId="5ad58cec-b21c-486a-b6f0-9ede36b8ce4c" providerId="ADAL" clId="{F832C642-281C-41CA-A962-6575A56A86B2}" dt="2024-09-02T19:08:58.748" v="1229" actId="478"/>
          <ac:grpSpMkLst>
            <pc:docMk/>
            <pc:sldMk cId="3659810251" sldId="259"/>
            <ac:grpSpMk id="93" creationId="{B9867E5C-3FB1-5C08-4F62-2186D64C3BFE}"/>
          </ac:grpSpMkLst>
        </pc:grpChg>
        <pc:cxnChg chg="mod">
          <ac:chgData name="Scoggin, Jake" userId="5ad58cec-b21c-486a-b6f0-9ede36b8ce4c" providerId="ADAL" clId="{F832C642-281C-41CA-A962-6575A56A86B2}" dt="2024-09-02T19:26:51.781" v="1293" actId="1076"/>
          <ac:cxnSpMkLst>
            <pc:docMk/>
            <pc:sldMk cId="3659810251" sldId="259"/>
            <ac:cxnSpMk id="4" creationId="{70F8B7F1-014B-0405-0636-7AA9EE39D0E2}"/>
          </ac:cxnSpMkLst>
        </pc:cxnChg>
        <pc:cxnChg chg="del">
          <ac:chgData name="Scoggin, Jake" userId="5ad58cec-b21c-486a-b6f0-9ede36b8ce4c" providerId="ADAL" clId="{F832C642-281C-41CA-A962-6575A56A86B2}" dt="2024-09-02T18:46:32.060" v="615" actId="478"/>
          <ac:cxnSpMkLst>
            <pc:docMk/>
            <pc:sldMk cId="3659810251" sldId="259"/>
            <ac:cxnSpMk id="6" creationId="{FC6293E2-AB24-2E29-6441-58F8F90D9AE2}"/>
          </ac:cxnSpMkLst>
        </pc:cxnChg>
        <pc:cxnChg chg="mod">
          <ac:chgData name="Scoggin, Jake" userId="5ad58cec-b21c-486a-b6f0-9ede36b8ce4c" providerId="ADAL" clId="{F832C642-281C-41CA-A962-6575A56A86B2}" dt="2024-09-02T19:26:47.303" v="1292" actId="1076"/>
          <ac:cxnSpMkLst>
            <pc:docMk/>
            <pc:sldMk cId="3659810251" sldId="259"/>
            <ac:cxnSpMk id="7" creationId="{4E5F29E3-2B16-286F-4CE5-AB945279B889}"/>
          </ac:cxnSpMkLst>
        </pc:cxnChg>
        <pc:cxnChg chg="del">
          <ac:chgData name="Scoggin, Jake" userId="5ad58cec-b21c-486a-b6f0-9ede36b8ce4c" providerId="ADAL" clId="{F832C642-281C-41CA-A962-6575A56A86B2}" dt="2024-09-02T18:48:41.781" v="704" actId="478"/>
          <ac:cxnSpMkLst>
            <pc:docMk/>
            <pc:sldMk cId="3659810251" sldId="259"/>
            <ac:cxnSpMk id="8" creationId="{15507D70-1B87-B54D-4873-49DEE2D1AA45}"/>
          </ac:cxnSpMkLst>
        </pc:cxnChg>
        <pc:cxnChg chg="del">
          <ac:chgData name="Scoggin, Jake" userId="5ad58cec-b21c-486a-b6f0-9ede36b8ce4c" providerId="ADAL" clId="{F832C642-281C-41CA-A962-6575A56A86B2}" dt="2024-09-02T18:50:15.898" v="788" actId="478"/>
          <ac:cxnSpMkLst>
            <pc:docMk/>
            <pc:sldMk cId="3659810251" sldId="259"/>
            <ac:cxnSpMk id="21" creationId="{22E7885A-9C6C-23A0-6CD8-2F25BE2A70C0}"/>
          </ac:cxnSpMkLst>
        </pc:cxnChg>
        <pc:cxnChg chg="del mod">
          <ac:chgData name="Scoggin, Jake" userId="5ad58cec-b21c-486a-b6f0-9ede36b8ce4c" providerId="ADAL" clId="{F832C642-281C-41CA-A962-6575A56A86B2}" dt="2024-09-02T19:06:20.973" v="1194" actId="478"/>
          <ac:cxnSpMkLst>
            <pc:docMk/>
            <pc:sldMk cId="3659810251" sldId="259"/>
            <ac:cxnSpMk id="22" creationId="{729DB907-6121-62EA-F051-42384D2F946A}"/>
          </ac:cxnSpMkLst>
        </pc:cxnChg>
        <pc:cxnChg chg="mod">
          <ac:chgData name="Scoggin, Jake" userId="5ad58cec-b21c-486a-b6f0-9ede36b8ce4c" providerId="ADAL" clId="{F832C642-281C-41CA-A962-6575A56A86B2}" dt="2024-09-02T19:09:11.018" v="1261" actId="1038"/>
          <ac:cxnSpMkLst>
            <pc:docMk/>
            <pc:sldMk cId="3659810251" sldId="259"/>
            <ac:cxnSpMk id="23" creationId="{2D976E95-71C8-2D21-B595-742E12005FC2}"/>
          </ac:cxnSpMkLst>
        </pc:cxnChg>
        <pc:cxnChg chg="mod">
          <ac:chgData name="Scoggin, Jake" userId="5ad58cec-b21c-486a-b6f0-9ede36b8ce4c" providerId="ADAL" clId="{F832C642-281C-41CA-A962-6575A56A86B2}" dt="2024-09-02T19:09:11.018" v="1261" actId="1038"/>
          <ac:cxnSpMkLst>
            <pc:docMk/>
            <pc:sldMk cId="3659810251" sldId="259"/>
            <ac:cxnSpMk id="24" creationId="{FAB7C058-C421-DE2F-18C8-B9D814172DFF}"/>
          </ac:cxnSpMkLst>
        </pc:cxnChg>
        <pc:cxnChg chg="del mod">
          <ac:chgData name="Scoggin, Jake" userId="5ad58cec-b21c-486a-b6f0-9ede36b8ce4c" providerId="ADAL" clId="{F832C642-281C-41CA-A962-6575A56A86B2}" dt="2024-09-02T19:22:26.538" v="1263" actId="478"/>
          <ac:cxnSpMkLst>
            <pc:docMk/>
            <pc:sldMk cId="3659810251" sldId="259"/>
            <ac:cxnSpMk id="31" creationId="{D33038EB-0C44-76B2-11D8-819DD5DF2A65}"/>
          </ac:cxnSpMkLst>
        </pc:cxnChg>
        <pc:cxnChg chg="del">
          <ac:chgData name="Scoggin, Jake" userId="5ad58cec-b21c-486a-b6f0-9ede36b8ce4c" providerId="ADAL" clId="{F832C642-281C-41CA-A962-6575A56A86B2}" dt="2024-09-02T18:51:34.178" v="823" actId="478"/>
          <ac:cxnSpMkLst>
            <pc:docMk/>
            <pc:sldMk cId="3659810251" sldId="259"/>
            <ac:cxnSpMk id="41" creationId="{0C5D4E28-4B8C-862A-52A9-7C20E8003F14}"/>
          </ac:cxnSpMkLst>
        </pc:cxnChg>
        <pc:cxnChg chg="mod">
          <ac:chgData name="Scoggin, Jake" userId="5ad58cec-b21c-486a-b6f0-9ede36b8ce4c" providerId="ADAL" clId="{F832C642-281C-41CA-A962-6575A56A86B2}" dt="2024-09-02T19:07:20.070" v="1207" actId="1076"/>
          <ac:cxnSpMkLst>
            <pc:docMk/>
            <pc:sldMk cId="3659810251" sldId="259"/>
            <ac:cxnSpMk id="42" creationId="{A4F5ACF7-9F23-E9D3-7E6C-DB777C144E88}"/>
          </ac:cxnSpMkLst>
        </pc:cxnChg>
        <pc:cxnChg chg="mod">
          <ac:chgData name="Scoggin, Jake" userId="5ad58cec-b21c-486a-b6f0-9ede36b8ce4c" providerId="ADAL" clId="{F832C642-281C-41CA-A962-6575A56A86B2}" dt="2024-09-02T19:07:20.070" v="1207" actId="1076"/>
          <ac:cxnSpMkLst>
            <pc:docMk/>
            <pc:sldMk cId="3659810251" sldId="259"/>
            <ac:cxnSpMk id="43" creationId="{26665EEB-3B26-72F3-E771-6B630D58DCD6}"/>
          </ac:cxnSpMkLst>
        </pc:cxnChg>
        <pc:cxnChg chg="del mod">
          <ac:chgData name="Scoggin, Jake" userId="5ad58cec-b21c-486a-b6f0-9ede36b8ce4c" providerId="ADAL" clId="{F832C642-281C-41CA-A962-6575A56A86B2}" dt="2024-09-02T19:08:55.971" v="1228" actId="478"/>
          <ac:cxnSpMkLst>
            <pc:docMk/>
            <pc:sldMk cId="3659810251" sldId="259"/>
            <ac:cxnSpMk id="44" creationId="{D9EEB41A-B89D-AFC3-61CC-6FCB8D72CD23}"/>
          </ac:cxnSpMkLst>
        </pc:cxnChg>
        <pc:cxnChg chg="mod">
          <ac:chgData name="Scoggin, Jake" userId="5ad58cec-b21c-486a-b6f0-9ede36b8ce4c" providerId="ADAL" clId="{F832C642-281C-41CA-A962-6575A56A86B2}" dt="2024-09-02T19:09:11.018" v="1261" actId="1038"/>
          <ac:cxnSpMkLst>
            <pc:docMk/>
            <pc:sldMk cId="3659810251" sldId="259"/>
            <ac:cxnSpMk id="53" creationId="{56F0F136-A9F3-C2D1-77AF-11200B1DE62F}"/>
          </ac:cxnSpMkLst>
        </pc:cxnChg>
        <pc:cxnChg chg="mod">
          <ac:chgData name="Scoggin, Jake" userId="5ad58cec-b21c-486a-b6f0-9ede36b8ce4c" providerId="ADAL" clId="{F832C642-281C-41CA-A962-6575A56A86B2}" dt="2024-09-02T19:08:03.391" v="1223" actId="14100"/>
          <ac:cxnSpMkLst>
            <pc:docMk/>
            <pc:sldMk cId="3659810251" sldId="259"/>
            <ac:cxnSpMk id="55" creationId="{FB998BAD-E41E-BE83-1BBB-E037AA7B6B6C}"/>
          </ac:cxnSpMkLst>
        </pc:cxnChg>
        <pc:cxnChg chg="mod">
          <ac:chgData name="Scoggin, Jake" userId="5ad58cec-b21c-486a-b6f0-9ede36b8ce4c" providerId="ADAL" clId="{F832C642-281C-41CA-A962-6575A56A86B2}" dt="2024-09-02T19:09:18.571" v="1262" actId="14100"/>
          <ac:cxnSpMkLst>
            <pc:docMk/>
            <pc:sldMk cId="3659810251" sldId="259"/>
            <ac:cxnSpMk id="58" creationId="{0B81529D-2B65-31C7-EB2C-3EDBD5FA0E5F}"/>
          </ac:cxnSpMkLst>
        </pc:cxnChg>
        <pc:cxnChg chg="add del mod">
          <ac:chgData name="Scoggin, Jake" userId="5ad58cec-b21c-486a-b6f0-9ede36b8ce4c" providerId="ADAL" clId="{F832C642-281C-41CA-A962-6575A56A86B2}" dt="2024-09-02T18:58:11.761" v="1019" actId="478"/>
          <ac:cxnSpMkLst>
            <pc:docMk/>
            <pc:sldMk cId="3659810251" sldId="259"/>
            <ac:cxnSpMk id="64" creationId="{63E01658-E082-01E6-78DB-8755011DB548}"/>
          </ac:cxnSpMkLst>
        </pc:cxnChg>
      </pc:sldChg>
    </pc:docChg>
  </pc:docChgLst>
  <pc:docChgLst>
    <pc:chgData name="Scoggin, Jake" userId="5ad58cec-b21c-486a-b6f0-9ede36b8ce4c" providerId="ADAL" clId="{7BEF29A8-9A69-4E9B-A708-BAAE07D109B3}"/>
    <pc:docChg chg="undo custSel modSld">
      <pc:chgData name="Scoggin, Jake" userId="5ad58cec-b21c-486a-b6f0-9ede36b8ce4c" providerId="ADAL" clId="{7BEF29A8-9A69-4E9B-A708-BAAE07D109B3}" dt="2024-09-20T18:16:33.213" v="54" actId="14100"/>
      <pc:docMkLst>
        <pc:docMk/>
      </pc:docMkLst>
      <pc:sldChg chg="delSp modSp mod">
        <pc:chgData name="Scoggin, Jake" userId="5ad58cec-b21c-486a-b6f0-9ede36b8ce4c" providerId="ADAL" clId="{7BEF29A8-9A69-4E9B-A708-BAAE07D109B3}" dt="2024-09-20T18:16:33.213" v="54" actId="14100"/>
        <pc:sldMkLst>
          <pc:docMk/>
          <pc:sldMk cId="2699481615" sldId="263"/>
        </pc:sldMkLst>
        <pc:spChg chg="mod">
          <ac:chgData name="Scoggin, Jake" userId="5ad58cec-b21c-486a-b6f0-9ede36b8ce4c" providerId="ADAL" clId="{7BEF29A8-9A69-4E9B-A708-BAAE07D109B3}" dt="2024-09-20T18:16:00.918" v="43" actId="1076"/>
          <ac:spMkLst>
            <pc:docMk/>
            <pc:sldMk cId="2699481615" sldId="263"/>
            <ac:spMk id="2" creationId="{23BC04EA-C43A-7BD1-0F1C-0C43666768B8}"/>
          </ac:spMkLst>
        </pc:spChg>
        <pc:spChg chg="mod">
          <ac:chgData name="Scoggin, Jake" userId="5ad58cec-b21c-486a-b6f0-9ede36b8ce4c" providerId="ADAL" clId="{7BEF29A8-9A69-4E9B-A708-BAAE07D109B3}" dt="2024-09-20T18:15:15.356" v="13" actId="1076"/>
          <ac:spMkLst>
            <pc:docMk/>
            <pc:sldMk cId="2699481615" sldId="263"/>
            <ac:spMk id="5" creationId="{A0C9F1C7-8261-1D45-00BC-55CCE3E6C4C4}"/>
          </ac:spMkLst>
        </pc:spChg>
        <pc:spChg chg="mod">
          <ac:chgData name="Scoggin, Jake" userId="5ad58cec-b21c-486a-b6f0-9ede36b8ce4c" providerId="ADAL" clId="{7BEF29A8-9A69-4E9B-A708-BAAE07D109B3}" dt="2024-09-20T18:16:04.890" v="44" actId="1076"/>
          <ac:spMkLst>
            <pc:docMk/>
            <pc:sldMk cId="2699481615" sldId="263"/>
            <ac:spMk id="9" creationId="{474E934E-EFA0-9056-0CAF-FAD79DF8B2CE}"/>
          </ac:spMkLst>
        </pc:spChg>
        <pc:spChg chg="mod ord">
          <ac:chgData name="Scoggin, Jake" userId="5ad58cec-b21c-486a-b6f0-9ede36b8ce4c" providerId="ADAL" clId="{7BEF29A8-9A69-4E9B-A708-BAAE07D109B3}" dt="2024-09-20T18:16:33.213" v="54" actId="14100"/>
          <ac:spMkLst>
            <pc:docMk/>
            <pc:sldMk cId="2699481615" sldId="263"/>
            <ac:spMk id="20" creationId="{7203C9C3-E3BC-E645-B380-4B1E649B59DF}"/>
          </ac:spMkLst>
        </pc:spChg>
        <pc:cxnChg chg="del">
          <ac:chgData name="Scoggin, Jake" userId="5ad58cec-b21c-486a-b6f0-9ede36b8ce4c" providerId="ADAL" clId="{7BEF29A8-9A69-4E9B-A708-BAAE07D109B3}" dt="2024-09-20T18:14:36.725" v="1" actId="478"/>
          <ac:cxnSpMkLst>
            <pc:docMk/>
            <pc:sldMk cId="2699481615" sldId="263"/>
            <ac:cxnSpMk id="3" creationId="{81310F76-D3BA-E2DD-B20A-A2943958F2F1}"/>
          </ac:cxnSpMkLst>
        </pc:cxnChg>
        <pc:cxnChg chg="mod">
          <ac:chgData name="Scoggin, Jake" userId="5ad58cec-b21c-486a-b6f0-9ede36b8ce4c" providerId="ADAL" clId="{7BEF29A8-9A69-4E9B-A708-BAAE07D109B3}" dt="2024-09-20T18:16:00.918" v="43" actId="1076"/>
          <ac:cxnSpMkLst>
            <pc:docMk/>
            <pc:sldMk cId="2699481615" sldId="263"/>
            <ac:cxnSpMk id="4" creationId="{0745FA13-01B0-D7BC-5C30-0AB363DED3B8}"/>
          </ac:cxnSpMkLst>
        </pc:cxnChg>
        <pc:cxnChg chg="mod">
          <ac:chgData name="Scoggin, Jake" userId="5ad58cec-b21c-486a-b6f0-9ede36b8ce4c" providerId="ADAL" clId="{7BEF29A8-9A69-4E9B-A708-BAAE07D109B3}" dt="2024-09-20T18:15:15.356" v="13" actId="1076"/>
          <ac:cxnSpMkLst>
            <pc:docMk/>
            <pc:sldMk cId="2699481615" sldId="263"/>
            <ac:cxnSpMk id="7" creationId="{4E5F29E3-2B16-286F-4CE5-AB945279B889}"/>
          </ac:cxnSpMkLst>
        </pc:cxnChg>
        <pc:cxnChg chg="del">
          <ac:chgData name="Scoggin, Jake" userId="5ad58cec-b21c-486a-b6f0-9ede36b8ce4c" providerId="ADAL" clId="{7BEF29A8-9A69-4E9B-A708-BAAE07D109B3}" dt="2024-09-20T18:15:21.629" v="15" actId="478"/>
          <ac:cxnSpMkLst>
            <pc:docMk/>
            <pc:sldMk cId="2699481615" sldId="263"/>
            <ac:cxnSpMk id="11" creationId="{EB26C8FD-C467-122F-3F0D-FC8D5E2DA789}"/>
          </ac:cxnSpMkLst>
        </pc:cxnChg>
        <pc:cxnChg chg="mod">
          <ac:chgData name="Scoggin, Jake" userId="5ad58cec-b21c-486a-b6f0-9ede36b8ce4c" providerId="ADAL" clId="{7BEF29A8-9A69-4E9B-A708-BAAE07D109B3}" dt="2024-09-20T18:16:22.628" v="52" actId="14100"/>
          <ac:cxnSpMkLst>
            <pc:docMk/>
            <pc:sldMk cId="2699481615" sldId="263"/>
            <ac:cxnSpMk id="13" creationId="{4048E66D-8A42-DAF1-4140-41635E63903D}"/>
          </ac:cxnSpMkLst>
        </pc:cxnChg>
        <pc:cxnChg chg="mod">
          <ac:chgData name="Scoggin, Jake" userId="5ad58cec-b21c-486a-b6f0-9ede36b8ce4c" providerId="ADAL" clId="{7BEF29A8-9A69-4E9B-A708-BAAE07D109B3}" dt="2024-09-20T18:16:11.372" v="46" actId="14100"/>
          <ac:cxnSpMkLst>
            <pc:docMk/>
            <pc:sldMk cId="2699481615" sldId="263"/>
            <ac:cxnSpMk id="15" creationId="{B7CE48B3-A2A2-9279-9F18-EFD43E8B2B63}"/>
          </ac:cxnSpMkLst>
        </pc:cxnChg>
        <pc:cxnChg chg="mod">
          <ac:chgData name="Scoggin, Jake" userId="5ad58cec-b21c-486a-b6f0-9ede36b8ce4c" providerId="ADAL" clId="{7BEF29A8-9A69-4E9B-A708-BAAE07D109B3}" dt="2024-09-20T18:16:17.322" v="49" actId="14100"/>
          <ac:cxnSpMkLst>
            <pc:docMk/>
            <pc:sldMk cId="2699481615" sldId="263"/>
            <ac:cxnSpMk id="16" creationId="{5D36836C-B2F9-50EB-513E-063D74C4521A}"/>
          </ac:cxnSpMkLst>
        </pc:cxnChg>
        <pc:cxnChg chg="mod">
          <ac:chgData name="Scoggin, Jake" userId="5ad58cec-b21c-486a-b6f0-9ede36b8ce4c" providerId="ADAL" clId="{7BEF29A8-9A69-4E9B-A708-BAAE07D109B3}" dt="2024-09-20T18:16:15.527" v="48" actId="14100"/>
          <ac:cxnSpMkLst>
            <pc:docMk/>
            <pc:sldMk cId="2699481615" sldId="263"/>
            <ac:cxnSpMk id="17" creationId="{9088DCAC-FBDD-0F17-3BA1-13C74854F4DB}"/>
          </ac:cxnSpMkLst>
        </pc:cxnChg>
        <pc:cxnChg chg="del">
          <ac:chgData name="Scoggin, Jake" userId="5ad58cec-b21c-486a-b6f0-9ede36b8ce4c" providerId="ADAL" clId="{7BEF29A8-9A69-4E9B-A708-BAAE07D109B3}" dt="2024-09-20T18:15:17.417" v="14" actId="478"/>
          <ac:cxnSpMkLst>
            <pc:docMk/>
            <pc:sldMk cId="2699481615" sldId="263"/>
            <ac:cxnSpMk id="22" creationId="{AD722996-C0B2-9D47-A8D8-10E8181AEBDD}"/>
          </ac:cxnSpMkLst>
        </pc:cxnChg>
      </pc:sldChg>
    </pc:docChg>
  </pc:docChgLst>
  <pc:docChgLst>
    <pc:chgData name="Scoggin, Jake" userId="5ad58cec-b21c-486a-b6f0-9ede36b8ce4c" providerId="ADAL" clId="{28539776-9EE7-40AA-96B2-AF948D604A09}"/>
    <pc:docChg chg="custSel modSld">
      <pc:chgData name="Scoggin, Jake" userId="5ad58cec-b21c-486a-b6f0-9ede36b8ce4c" providerId="ADAL" clId="{28539776-9EE7-40AA-96B2-AF948D604A09}" dt="2024-09-02T18:04:06.150" v="50"/>
      <pc:docMkLst>
        <pc:docMk/>
      </pc:docMkLst>
      <pc:sldChg chg="addSp modSp mod">
        <pc:chgData name="Scoggin, Jake" userId="5ad58cec-b21c-486a-b6f0-9ede36b8ce4c" providerId="ADAL" clId="{28539776-9EE7-40AA-96B2-AF948D604A09}" dt="2024-09-02T18:04:06.150" v="50"/>
        <pc:sldMkLst>
          <pc:docMk/>
          <pc:sldMk cId="2615065139" sldId="258"/>
        </pc:sldMkLst>
        <pc:spChg chg="mod">
          <ac:chgData name="Scoggin, Jake" userId="5ad58cec-b21c-486a-b6f0-9ede36b8ce4c" providerId="ADAL" clId="{28539776-9EE7-40AA-96B2-AF948D604A09}" dt="2024-09-02T18:04:06.150" v="50"/>
          <ac:spMkLst>
            <pc:docMk/>
            <pc:sldMk cId="2615065139" sldId="258"/>
            <ac:spMk id="5" creationId="{A0C9F1C7-8261-1D45-00BC-55CCE3E6C4C4}"/>
          </ac:spMkLst>
        </pc:spChg>
        <pc:spChg chg="add mod">
          <ac:chgData name="Scoggin, Jake" userId="5ad58cec-b21c-486a-b6f0-9ede36b8ce4c" providerId="ADAL" clId="{28539776-9EE7-40AA-96B2-AF948D604A09}" dt="2024-09-02T18:03:11.685" v="18" actId="20577"/>
          <ac:spMkLst>
            <pc:docMk/>
            <pc:sldMk cId="2615065139" sldId="258"/>
            <ac:spMk id="11" creationId="{189DBABA-09BA-7679-7470-E684A187903A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3" creationId="{D04F371D-3C32-D2A8-665B-E7BE04B90D58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4" creationId="{1F2AC7EC-FBC9-037B-04CC-F09071F2301D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5" creationId="{50F9F6D1-5304-F2D5-B5E6-6B75DD745900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6" creationId="{3F76AF8B-F4B5-BDB1-AEBE-AE056B475A6E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7" creationId="{5EB29A46-CAC4-1FB8-32BC-01EBE44FE842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8" creationId="{1D24BDB6-F134-7F39-0CDE-CD569327A1A8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19" creationId="{D248BD2B-4E62-EA12-D668-198C5DD1C422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20" creationId="{B92A1585-92F8-54C8-71F7-3ADBC7F77C0F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25" creationId="{3027BA14-E422-DA5B-5BC7-CB89F4AB1AF6}"/>
          </ac:spMkLst>
        </pc:spChg>
        <pc:spChg chg="add mod">
          <ac:chgData name="Scoggin, Jake" userId="5ad58cec-b21c-486a-b6f0-9ede36b8ce4c" providerId="ADAL" clId="{28539776-9EE7-40AA-96B2-AF948D604A09}" dt="2024-09-02T18:03:06.954" v="1" actId="1076"/>
          <ac:spMkLst>
            <pc:docMk/>
            <pc:sldMk cId="2615065139" sldId="258"/>
            <ac:spMk id="26" creationId="{ABD9DCFF-896C-DB71-8EB9-8CE6C04AC202}"/>
          </ac:spMkLst>
        </pc:sp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12" creationId="{335367A0-CC3C-2438-D38E-A1F64C164388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1" creationId="{22E7885A-9C6C-23A0-6CD8-2F25BE2A70C0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2" creationId="{729DB907-6121-62EA-F051-42384D2F946A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3" creationId="{2D976E95-71C8-2D21-B595-742E12005FC2}"/>
          </ac:cxnSpMkLst>
        </pc:cxnChg>
        <pc:cxnChg chg="add mod">
          <ac:chgData name="Scoggin, Jake" userId="5ad58cec-b21c-486a-b6f0-9ede36b8ce4c" providerId="ADAL" clId="{28539776-9EE7-40AA-96B2-AF948D604A09}" dt="2024-09-02T18:03:06.954" v="1" actId="1076"/>
          <ac:cxnSpMkLst>
            <pc:docMk/>
            <pc:sldMk cId="2615065139" sldId="258"/>
            <ac:cxnSpMk id="24" creationId="{FAB7C058-C421-DE2F-18C8-B9D814172DFF}"/>
          </ac:cxnSpMkLst>
        </pc:cxnChg>
      </pc:sldChg>
    </pc:docChg>
  </pc:docChgLst>
  <pc:docChgLst>
    <pc:chgData name="Scoggin, Jake" userId="5ad58cec-b21c-486a-b6f0-9ede36b8ce4c" providerId="ADAL" clId="{BF8DC668-816E-4DBB-9E04-8AC7328A6532}"/>
    <pc:docChg chg="undo custSel addSld modSld sldOrd">
      <pc:chgData name="Scoggin, Jake" userId="5ad58cec-b21c-486a-b6f0-9ede36b8ce4c" providerId="ADAL" clId="{BF8DC668-816E-4DBB-9E04-8AC7328A6532}" dt="2024-09-03T21:39:37.654" v="1416" actId="20577"/>
      <pc:docMkLst>
        <pc:docMk/>
      </pc:docMkLst>
      <pc:sldChg chg="addSp delSp modSp mod">
        <pc:chgData name="Scoggin, Jake" userId="5ad58cec-b21c-486a-b6f0-9ede36b8ce4c" providerId="ADAL" clId="{BF8DC668-816E-4DBB-9E04-8AC7328A6532}" dt="2024-09-03T20:51:24.160" v="60" actId="1076"/>
        <pc:sldMkLst>
          <pc:docMk/>
          <pc:sldMk cId="2820608791" sldId="256"/>
        </pc:sldMkLst>
        <pc:spChg chg="mod">
          <ac:chgData name="Scoggin, Jake" userId="5ad58cec-b21c-486a-b6f0-9ede36b8ce4c" providerId="ADAL" clId="{BF8DC668-816E-4DBB-9E04-8AC7328A6532}" dt="2024-09-03T20:51:20.496" v="59" actId="1076"/>
          <ac:spMkLst>
            <pc:docMk/>
            <pc:sldMk cId="2820608791" sldId="256"/>
            <ac:spMk id="5" creationId="{A0C9F1C7-8261-1D45-00BC-55CCE3E6C4C4}"/>
          </ac:spMkLst>
        </pc:spChg>
        <pc:spChg chg="del">
          <ac:chgData name="Scoggin, Jake" userId="5ad58cec-b21c-486a-b6f0-9ede36b8ce4c" providerId="ADAL" clId="{BF8DC668-816E-4DBB-9E04-8AC7328A6532}" dt="2024-09-03T20:50:12.003" v="5" actId="478"/>
          <ac:spMkLst>
            <pc:docMk/>
            <pc:sldMk cId="2820608791" sldId="256"/>
            <ac:spMk id="6" creationId="{1F32924E-EFFD-DB8D-775B-3012D05DD79A}"/>
          </ac:spMkLst>
        </pc:spChg>
        <pc:spChg chg="del">
          <ac:chgData name="Scoggin, Jake" userId="5ad58cec-b21c-486a-b6f0-9ede36b8ce4c" providerId="ADAL" clId="{BF8DC668-816E-4DBB-9E04-8AC7328A6532}" dt="2024-09-03T20:50:12.771" v="6" actId="478"/>
          <ac:spMkLst>
            <pc:docMk/>
            <pc:sldMk cId="2820608791" sldId="256"/>
            <ac:spMk id="7" creationId="{9F7BA157-73BF-BB26-B5C1-D1A21D6CD096}"/>
          </ac:spMkLst>
        </pc:spChg>
        <pc:spChg chg="add mod">
          <ac:chgData name="Scoggin, Jake" userId="5ad58cec-b21c-486a-b6f0-9ede36b8ce4c" providerId="ADAL" clId="{BF8DC668-816E-4DBB-9E04-8AC7328A6532}" dt="2024-09-03T20:51:20.496" v="59" actId="1076"/>
          <ac:spMkLst>
            <pc:docMk/>
            <pc:sldMk cId="2820608791" sldId="256"/>
            <ac:spMk id="11" creationId="{587447F8-6103-7DAB-C83A-92E4ABCF3E4A}"/>
          </ac:spMkLst>
        </pc:spChg>
        <pc:spChg chg="add mod">
          <ac:chgData name="Scoggin, Jake" userId="5ad58cec-b21c-486a-b6f0-9ede36b8ce4c" providerId="ADAL" clId="{BF8DC668-816E-4DBB-9E04-8AC7328A6532}" dt="2024-09-03T20:51:24.160" v="60" actId="1076"/>
          <ac:spMkLst>
            <pc:docMk/>
            <pc:sldMk cId="2820608791" sldId="256"/>
            <ac:spMk id="14" creationId="{DCBAFFE8-142E-C6D5-DE9A-8817EE2424F4}"/>
          </ac:spMkLst>
        </pc:spChg>
        <pc:spChg chg="add mod">
          <ac:chgData name="Scoggin, Jake" userId="5ad58cec-b21c-486a-b6f0-9ede36b8ce4c" providerId="ADAL" clId="{BF8DC668-816E-4DBB-9E04-8AC7328A6532}" dt="2024-09-03T20:51:20.496" v="59" actId="1076"/>
          <ac:spMkLst>
            <pc:docMk/>
            <pc:sldMk cId="2820608791" sldId="256"/>
            <ac:spMk id="15" creationId="{0AE5943D-7A97-7A0C-48B6-7416B702D3CE}"/>
          </ac:spMkLst>
        </pc:spChg>
        <pc:spChg chg="add mod">
          <ac:chgData name="Scoggin, Jake" userId="5ad58cec-b21c-486a-b6f0-9ede36b8ce4c" providerId="ADAL" clId="{BF8DC668-816E-4DBB-9E04-8AC7328A6532}" dt="2024-09-03T20:51:20.496" v="59" actId="1076"/>
          <ac:spMkLst>
            <pc:docMk/>
            <pc:sldMk cId="2820608791" sldId="256"/>
            <ac:spMk id="16" creationId="{04061687-D72C-B353-61A5-5E352F759580}"/>
          </ac:spMkLst>
        </pc:spChg>
        <pc:cxnChg chg="mod">
          <ac:chgData name="Scoggin, Jake" userId="5ad58cec-b21c-486a-b6f0-9ede36b8ce4c" providerId="ADAL" clId="{BF8DC668-816E-4DBB-9E04-8AC7328A6532}" dt="2024-09-03T20:51:20.496" v="59" actId="1076"/>
          <ac:cxnSpMkLst>
            <pc:docMk/>
            <pc:sldMk cId="2820608791" sldId="256"/>
            <ac:cxnSpMk id="9" creationId="{904C4153-59A1-8809-9354-63BB385F0692}"/>
          </ac:cxnSpMkLst>
        </pc:cxnChg>
        <pc:cxnChg chg="del mod">
          <ac:chgData name="Scoggin, Jake" userId="5ad58cec-b21c-486a-b6f0-9ede36b8ce4c" providerId="ADAL" clId="{BF8DC668-816E-4DBB-9E04-8AC7328A6532}" dt="2024-09-03T20:50:15.122" v="8" actId="478"/>
          <ac:cxnSpMkLst>
            <pc:docMk/>
            <pc:sldMk cId="2820608791" sldId="256"/>
            <ac:cxnSpMk id="12" creationId="{39E03793-C03C-680A-ADE7-E61BE3EB8785}"/>
          </ac:cxnSpMkLst>
        </pc:cxnChg>
        <pc:cxnChg chg="del mod">
          <ac:chgData name="Scoggin, Jake" userId="5ad58cec-b21c-486a-b6f0-9ede36b8ce4c" providerId="ADAL" clId="{BF8DC668-816E-4DBB-9E04-8AC7328A6532}" dt="2024-09-03T20:50:15.623" v="9" actId="478"/>
          <ac:cxnSpMkLst>
            <pc:docMk/>
            <pc:sldMk cId="2820608791" sldId="256"/>
            <ac:cxnSpMk id="13" creationId="{2829E141-1860-AD84-1F09-4E3FFD045E92}"/>
          </ac:cxnSpMkLst>
        </pc:cxnChg>
        <pc:cxnChg chg="add mod">
          <ac:chgData name="Scoggin, Jake" userId="5ad58cec-b21c-486a-b6f0-9ede36b8ce4c" providerId="ADAL" clId="{BF8DC668-816E-4DBB-9E04-8AC7328A6532}" dt="2024-09-03T20:51:20.496" v="59" actId="1076"/>
          <ac:cxnSpMkLst>
            <pc:docMk/>
            <pc:sldMk cId="2820608791" sldId="256"/>
            <ac:cxnSpMk id="17" creationId="{675F9E2E-D5B6-F057-9F1B-0BC82F2B3043}"/>
          </ac:cxnSpMkLst>
        </pc:cxnChg>
        <pc:cxnChg chg="add mod">
          <ac:chgData name="Scoggin, Jake" userId="5ad58cec-b21c-486a-b6f0-9ede36b8ce4c" providerId="ADAL" clId="{BF8DC668-816E-4DBB-9E04-8AC7328A6532}" dt="2024-09-03T20:51:24.160" v="60" actId="1076"/>
          <ac:cxnSpMkLst>
            <pc:docMk/>
            <pc:sldMk cId="2820608791" sldId="256"/>
            <ac:cxnSpMk id="20" creationId="{55D6AD09-A87C-7AA8-270F-AA16AEF62D4C}"/>
          </ac:cxnSpMkLst>
        </pc:cxnChg>
        <pc:cxnChg chg="add mod">
          <ac:chgData name="Scoggin, Jake" userId="5ad58cec-b21c-486a-b6f0-9ede36b8ce4c" providerId="ADAL" clId="{BF8DC668-816E-4DBB-9E04-8AC7328A6532}" dt="2024-09-03T20:51:20.496" v="59" actId="1076"/>
          <ac:cxnSpMkLst>
            <pc:docMk/>
            <pc:sldMk cId="2820608791" sldId="256"/>
            <ac:cxnSpMk id="23" creationId="{2756EF13-4FAB-2861-547A-4410C0DE657B}"/>
          </ac:cxnSpMkLst>
        </pc:cxnChg>
        <pc:cxnChg chg="add mod">
          <ac:chgData name="Scoggin, Jake" userId="5ad58cec-b21c-486a-b6f0-9ede36b8ce4c" providerId="ADAL" clId="{BF8DC668-816E-4DBB-9E04-8AC7328A6532}" dt="2024-09-03T20:51:20.496" v="59" actId="1076"/>
          <ac:cxnSpMkLst>
            <pc:docMk/>
            <pc:sldMk cId="2820608791" sldId="256"/>
            <ac:cxnSpMk id="26" creationId="{9E5E3DD1-291E-CC6C-DF59-87D2428441FA}"/>
          </ac:cxnSpMkLst>
        </pc:cxnChg>
      </pc:sldChg>
      <pc:sldChg chg="addSp delSp modSp mod">
        <pc:chgData name="Scoggin, Jake" userId="5ad58cec-b21c-486a-b6f0-9ede36b8ce4c" providerId="ADAL" clId="{BF8DC668-816E-4DBB-9E04-8AC7328A6532}" dt="2024-09-03T21:11:17.555" v="1309" actId="113"/>
        <pc:sldMkLst>
          <pc:docMk/>
          <pc:sldMk cId="3659810251" sldId="259"/>
        </pc:sldMkLst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2" creationId="{99CDE650-3725-7814-6FE3-3C6FD60233FF}"/>
          </ac:spMkLst>
        </pc:spChg>
        <pc:spChg chg="mod">
          <ac:chgData name="Scoggin, Jake" userId="5ad58cec-b21c-486a-b6f0-9ede36b8ce4c" providerId="ADAL" clId="{BF8DC668-816E-4DBB-9E04-8AC7328A6532}" dt="2024-09-03T21:11:17.555" v="1309" actId="113"/>
          <ac:spMkLst>
            <pc:docMk/>
            <pc:sldMk cId="3659810251" sldId="259"/>
            <ac:spMk id="5" creationId="{A0C9F1C7-8261-1D45-00BC-55CCE3E6C4C4}"/>
          </ac:spMkLst>
        </pc:spChg>
        <pc:spChg chg="add mod">
          <ac:chgData name="Scoggin, Jake" userId="5ad58cec-b21c-486a-b6f0-9ede36b8ce4c" providerId="ADAL" clId="{BF8DC668-816E-4DBB-9E04-8AC7328A6532}" dt="2024-09-03T20:59:25.047" v="521" actId="1037"/>
          <ac:spMkLst>
            <pc:docMk/>
            <pc:sldMk cId="3659810251" sldId="259"/>
            <ac:spMk id="6" creationId="{E99B1672-BCAA-8238-3B06-739594DFB72D}"/>
          </ac:spMkLst>
        </pc:spChg>
        <pc:spChg chg="add mod">
          <ac:chgData name="Scoggin, Jake" userId="5ad58cec-b21c-486a-b6f0-9ede36b8ce4c" providerId="ADAL" clId="{BF8DC668-816E-4DBB-9E04-8AC7328A6532}" dt="2024-09-03T20:59:25.047" v="521" actId="1037"/>
          <ac:spMkLst>
            <pc:docMk/>
            <pc:sldMk cId="3659810251" sldId="259"/>
            <ac:spMk id="8" creationId="{64C7088A-FF51-4570-8CB7-6C9B519CAE56}"/>
          </ac:spMkLst>
        </pc:spChg>
        <pc:spChg chg="mod">
          <ac:chgData name="Scoggin, Jake" userId="5ad58cec-b21c-486a-b6f0-9ede36b8ce4c" providerId="ADAL" clId="{BF8DC668-816E-4DBB-9E04-8AC7328A6532}" dt="2024-09-03T20:59:25.047" v="521" actId="1037"/>
          <ac:spMkLst>
            <pc:docMk/>
            <pc:sldMk cId="3659810251" sldId="259"/>
            <ac:spMk id="9" creationId="{BFDE1FD6-70EE-CB0D-3357-8838C6CA5ACE}"/>
          </ac:spMkLst>
        </pc:spChg>
        <pc:spChg chg="mod">
          <ac:chgData name="Scoggin, Jake" userId="5ad58cec-b21c-486a-b6f0-9ede36b8ce4c" providerId="ADAL" clId="{BF8DC668-816E-4DBB-9E04-8AC7328A6532}" dt="2024-09-03T20:59:25.047" v="521" actId="1037"/>
          <ac:spMkLst>
            <pc:docMk/>
            <pc:sldMk cId="3659810251" sldId="259"/>
            <ac:spMk id="10" creationId="{CB9C6F3A-9E5A-E0F9-AB3B-14B87B1DAF83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11" creationId="{189DBABA-09BA-7679-7470-E684A187903A}"/>
          </ac:spMkLst>
        </pc:spChg>
        <pc:spChg chg="add mod">
          <ac:chgData name="Scoggin, Jake" userId="5ad58cec-b21c-486a-b6f0-9ede36b8ce4c" providerId="ADAL" clId="{BF8DC668-816E-4DBB-9E04-8AC7328A6532}" dt="2024-09-03T20:59:45.441" v="533" actId="1035"/>
          <ac:spMkLst>
            <pc:docMk/>
            <pc:sldMk cId="3659810251" sldId="259"/>
            <ac:spMk id="12" creationId="{9B9BB564-25D9-BC06-57EE-97D8892121F9}"/>
          </ac:spMkLst>
        </pc:spChg>
        <pc:spChg chg="add mod">
          <ac:chgData name="Scoggin, Jake" userId="5ad58cec-b21c-486a-b6f0-9ede36b8ce4c" providerId="ADAL" clId="{BF8DC668-816E-4DBB-9E04-8AC7328A6532}" dt="2024-09-03T20:59:25.047" v="521" actId="1037"/>
          <ac:spMkLst>
            <pc:docMk/>
            <pc:sldMk cId="3659810251" sldId="259"/>
            <ac:spMk id="14" creationId="{F5D18139-3DA0-0EE5-DE2E-DECAE010B7EC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17" creationId="{5EB29A46-CAC4-1FB8-32BC-01EBE44FE842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26" creationId="{ABD9DCFF-896C-DB71-8EB9-8CE6C04AC202}"/>
          </ac:spMkLst>
        </pc:spChg>
        <pc:spChg chg="mod">
          <ac:chgData name="Scoggin, Jake" userId="5ad58cec-b21c-486a-b6f0-9ede36b8ce4c" providerId="ADAL" clId="{BF8DC668-816E-4DBB-9E04-8AC7328A6532}" dt="2024-09-03T20:58:27.428" v="444" actId="1076"/>
          <ac:spMkLst>
            <pc:docMk/>
            <pc:sldMk cId="3659810251" sldId="259"/>
            <ac:spMk id="33" creationId="{5A5A9BA4-81F0-68E9-908E-60A08021892B}"/>
          </ac:spMkLst>
        </pc:spChg>
        <pc:spChg chg="mod">
          <ac:chgData name="Scoggin, Jake" userId="5ad58cec-b21c-486a-b6f0-9ede36b8ce4c" providerId="ADAL" clId="{BF8DC668-816E-4DBB-9E04-8AC7328A6532}" dt="2024-09-03T20:58:29.252" v="445" actId="1076"/>
          <ac:spMkLst>
            <pc:docMk/>
            <pc:sldMk cId="3659810251" sldId="259"/>
            <ac:spMk id="37" creationId="{964465F4-9A23-B9EF-4201-AE155631F632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63" creationId="{A5B22C6E-FEAA-8740-6AB8-C524935BF60F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67" creationId="{5E90B23D-46EF-831F-F92D-C57A4623E538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69" creationId="{278405AC-800D-FB34-FF4A-D0B8184C1275}"/>
          </ac:spMkLst>
        </pc:spChg>
        <pc:spChg chg="del">
          <ac:chgData name="Scoggin, Jake" userId="5ad58cec-b21c-486a-b6f0-9ede36b8ce4c" providerId="ADAL" clId="{BF8DC668-816E-4DBB-9E04-8AC7328A6532}" dt="2024-09-03T20:58:42.475" v="447" actId="478"/>
          <ac:spMkLst>
            <pc:docMk/>
            <pc:sldMk cId="3659810251" sldId="259"/>
            <ac:spMk id="76" creationId="{8E3F0407-693E-6FB5-DC6A-36A59CB2C4DA}"/>
          </ac:spMkLst>
        </pc:spChg>
        <pc:grpChg chg="del">
          <ac:chgData name="Scoggin, Jake" userId="5ad58cec-b21c-486a-b6f0-9ede36b8ce4c" providerId="ADAL" clId="{BF8DC668-816E-4DBB-9E04-8AC7328A6532}" dt="2024-09-03T20:58:42.475" v="447" actId="478"/>
          <ac:grpSpMkLst>
            <pc:docMk/>
            <pc:sldMk cId="3659810251" sldId="259"/>
            <ac:grpSpMk id="92" creationId="{CCA8222C-3750-B07E-9B34-B1A660FFF358}"/>
          </ac:grpSpMkLst>
        </pc:grpChg>
        <pc:cxnChg chg="add mod">
          <ac:chgData name="Scoggin, Jake" userId="5ad58cec-b21c-486a-b6f0-9ede36b8ce4c" providerId="ADAL" clId="{BF8DC668-816E-4DBB-9E04-8AC7328A6532}" dt="2024-09-03T20:59:13.092" v="473" actId="14100"/>
          <ac:cxnSpMkLst>
            <pc:docMk/>
            <pc:sldMk cId="3659810251" sldId="259"/>
            <ac:cxnSpMk id="3" creationId="{81310F76-D3BA-E2DD-B20A-A2943958F2F1}"/>
          </ac:cxnSpMkLst>
        </pc:cxnChg>
        <pc:cxnChg chg="mod">
          <ac:chgData name="Scoggin, Jake" userId="5ad58cec-b21c-486a-b6f0-9ede36b8ce4c" providerId="ADAL" clId="{BF8DC668-816E-4DBB-9E04-8AC7328A6532}" dt="2024-09-03T20:59:18.723" v="481" actId="14100"/>
          <ac:cxnSpMkLst>
            <pc:docMk/>
            <pc:sldMk cId="3659810251" sldId="259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BF8DC668-816E-4DBB-9E04-8AC7328A6532}" dt="2024-09-03T20:59:16.117" v="477" actId="14100"/>
          <ac:cxnSpMkLst>
            <pc:docMk/>
            <pc:sldMk cId="3659810251" sldId="259"/>
            <ac:cxnSpMk id="7" creationId="{4E5F29E3-2B16-286F-4CE5-AB945279B889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23" creationId="{2D976E95-71C8-2D21-B595-742E12005FC2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24" creationId="{FAB7C058-C421-DE2F-18C8-B9D814172DFF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42" creationId="{A4F5ACF7-9F23-E9D3-7E6C-DB777C144E88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43" creationId="{26665EEB-3B26-72F3-E771-6B630D58DCD6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52" creationId="{7EA26346-E4C1-C018-3E6C-440279739DDC}"/>
          </ac:cxnSpMkLst>
        </pc:cxnChg>
        <pc:cxnChg chg="del mod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53" creationId="{56F0F136-A9F3-C2D1-77AF-11200B1DE62F}"/>
          </ac:cxnSpMkLst>
        </pc:cxnChg>
        <pc:cxnChg chg="del mod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55" creationId="{FB998BAD-E41E-BE83-1BBB-E037AA7B6B6C}"/>
          </ac:cxnSpMkLst>
        </pc:cxnChg>
        <pc:cxnChg chg="del">
          <ac:chgData name="Scoggin, Jake" userId="5ad58cec-b21c-486a-b6f0-9ede36b8ce4c" providerId="ADAL" clId="{BF8DC668-816E-4DBB-9E04-8AC7328A6532}" dt="2024-09-03T20:58:42.475" v="447" actId="478"/>
          <ac:cxnSpMkLst>
            <pc:docMk/>
            <pc:sldMk cId="3659810251" sldId="259"/>
            <ac:cxnSpMk id="58" creationId="{0B81529D-2B65-31C7-EB2C-3EDBD5FA0E5F}"/>
          </ac:cxnSpMkLst>
        </pc:cxnChg>
      </pc:sldChg>
      <pc:sldChg chg="addSp delSp modSp add mod">
        <pc:chgData name="Scoggin, Jake" userId="5ad58cec-b21c-486a-b6f0-9ede36b8ce4c" providerId="ADAL" clId="{BF8DC668-816E-4DBB-9E04-8AC7328A6532}" dt="2024-09-03T21:39:37.654" v="1416" actId="20577"/>
        <pc:sldMkLst>
          <pc:docMk/>
          <pc:sldMk cId="215656493" sldId="260"/>
        </pc:sldMkLst>
        <pc:spChg chg="mod">
          <ac:chgData name="Scoggin, Jake" userId="5ad58cec-b21c-486a-b6f0-9ede36b8ce4c" providerId="ADAL" clId="{BF8DC668-816E-4DBB-9E04-8AC7328A6532}" dt="2024-09-03T21:10:24.648" v="1299" actId="113"/>
          <ac:spMkLst>
            <pc:docMk/>
            <pc:sldMk cId="215656493" sldId="260"/>
            <ac:spMk id="2" creationId="{99CDE650-3725-7814-6FE3-3C6FD60233FF}"/>
          </ac:spMkLst>
        </pc:spChg>
        <pc:spChg chg="mod">
          <ac:chgData name="Scoggin, Jake" userId="5ad58cec-b21c-486a-b6f0-9ede36b8ce4c" providerId="ADAL" clId="{BF8DC668-816E-4DBB-9E04-8AC7328A6532}" dt="2024-09-03T21:39:37.654" v="1416" actId="20577"/>
          <ac:spMkLst>
            <pc:docMk/>
            <pc:sldMk cId="215656493" sldId="260"/>
            <ac:spMk id="5" creationId="{A0C9F1C7-8261-1D45-00BC-55CCE3E6C4C4}"/>
          </ac:spMkLst>
        </pc:spChg>
        <pc:spChg chg="mod">
          <ac:chgData name="Scoggin, Jake" userId="5ad58cec-b21c-486a-b6f0-9ede36b8ce4c" providerId="ADAL" clId="{BF8DC668-816E-4DBB-9E04-8AC7328A6532}" dt="2024-09-03T21:02:41.349" v="882" actId="1076"/>
          <ac:spMkLst>
            <pc:docMk/>
            <pc:sldMk cId="215656493" sldId="260"/>
            <ac:spMk id="6" creationId="{E99B1672-BCAA-8238-3B06-739594DFB72D}"/>
          </ac:spMkLst>
        </pc:spChg>
        <pc:spChg chg="del">
          <ac:chgData name="Scoggin, Jake" userId="5ad58cec-b21c-486a-b6f0-9ede36b8ce4c" providerId="ADAL" clId="{BF8DC668-816E-4DBB-9E04-8AC7328A6532}" dt="2024-09-03T21:02:22.777" v="863" actId="478"/>
          <ac:spMkLst>
            <pc:docMk/>
            <pc:sldMk cId="215656493" sldId="260"/>
            <ac:spMk id="8" creationId="{64C7088A-FF51-4570-8CB7-6C9B519CAE56}"/>
          </ac:spMkLst>
        </pc:spChg>
        <pc:spChg chg="mod">
          <ac:chgData name="Scoggin, Jake" userId="5ad58cec-b21c-486a-b6f0-9ede36b8ce4c" providerId="ADAL" clId="{BF8DC668-816E-4DBB-9E04-8AC7328A6532}" dt="2024-09-03T21:02:35.680" v="881" actId="1076"/>
          <ac:spMkLst>
            <pc:docMk/>
            <pc:sldMk cId="215656493" sldId="260"/>
            <ac:spMk id="9" creationId="{BFDE1FD6-70EE-CB0D-3357-8838C6CA5ACE}"/>
          </ac:spMkLst>
        </pc:spChg>
        <pc:spChg chg="del">
          <ac:chgData name="Scoggin, Jake" userId="5ad58cec-b21c-486a-b6f0-9ede36b8ce4c" providerId="ADAL" clId="{BF8DC668-816E-4DBB-9E04-8AC7328A6532}" dt="2024-09-03T21:02:24.317" v="864" actId="478"/>
          <ac:spMkLst>
            <pc:docMk/>
            <pc:sldMk cId="215656493" sldId="260"/>
            <ac:spMk id="10" creationId="{CB9C6F3A-9E5A-E0F9-AB3B-14B87B1DAF83}"/>
          </ac:spMkLst>
        </pc:spChg>
        <pc:spChg chg="mod">
          <ac:chgData name="Scoggin, Jake" userId="5ad58cec-b21c-486a-b6f0-9ede36b8ce4c" providerId="ADAL" clId="{BF8DC668-816E-4DBB-9E04-8AC7328A6532}" dt="2024-09-03T21:09:58.047" v="1281" actId="113"/>
          <ac:spMkLst>
            <pc:docMk/>
            <pc:sldMk cId="215656493" sldId="260"/>
            <ac:spMk id="11" creationId="{189DBABA-09BA-7679-7470-E684A187903A}"/>
          </ac:spMkLst>
        </pc:spChg>
        <pc:spChg chg="mod">
          <ac:chgData name="Scoggin, Jake" userId="5ad58cec-b21c-486a-b6f0-9ede36b8ce4c" providerId="ADAL" clId="{BF8DC668-816E-4DBB-9E04-8AC7328A6532}" dt="2024-09-03T21:02:08.342" v="859" actId="14100"/>
          <ac:spMkLst>
            <pc:docMk/>
            <pc:sldMk cId="215656493" sldId="260"/>
            <ac:spMk id="12" creationId="{9B9BB564-25D9-BC06-57EE-97D8892121F9}"/>
          </ac:spMkLst>
        </pc:spChg>
        <pc:spChg chg="mod">
          <ac:chgData name="Scoggin, Jake" userId="5ad58cec-b21c-486a-b6f0-9ede36b8ce4c" providerId="ADAL" clId="{BF8DC668-816E-4DBB-9E04-8AC7328A6532}" dt="2024-09-03T21:02:44.275" v="883" actId="1076"/>
          <ac:spMkLst>
            <pc:docMk/>
            <pc:sldMk cId="215656493" sldId="260"/>
            <ac:spMk id="14" creationId="{F5D18139-3DA0-0EE5-DE2E-DECAE010B7EC}"/>
          </ac:spMkLst>
        </pc:spChg>
        <pc:spChg chg="del mod">
          <ac:chgData name="Scoggin, Jake" userId="5ad58cec-b21c-486a-b6f0-9ede36b8ce4c" providerId="ADAL" clId="{BF8DC668-816E-4DBB-9E04-8AC7328A6532}" dt="2024-09-03T21:03:37.837" v="944" actId="478"/>
          <ac:spMkLst>
            <pc:docMk/>
            <pc:sldMk cId="215656493" sldId="260"/>
            <ac:spMk id="17" creationId="{5EB29A46-CAC4-1FB8-32BC-01EBE44FE842}"/>
          </ac:spMkLst>
        </pc:spChg>
        <pc:spChg chg="del">
          <ac:chgData name="Scoggin, Jake" userId="5ad58cec-b21c-486a-b6f0-9ede36b8ce4c" providerId="ADAL" clId="{BF8DC668-816E-4DBB-9E04-8AC7328A6532}" dt="2024-09-03T21:03:38.986" v="945" actId="478"/>
          <ac:spMkLst>
            <pc:docMk/>
            <pc:sldMk cId="215656493" sldId="260"/>
            <ac:spMk id="26" creationId="{ABD9DCFF-896C-DB71-8EB9-8CE6C04AC202}"/>
          </ac:spMkLst>
        </pc:spChg>
        <pc:spChg chg="mod">
          <ac:chgData name="Scoggin, Jake" userId="5ad58cec-b21c-486a-b6f0-9ede36b8ce4c" providerId="ADAL" clId="{BF8DC668-816E-4DBB-9E04-8AC7328A6532}" dt="2024-09-03T21:01:32.765" v="709" actId="1076"/>
          <ac:spMkLst>
            <pc:docMk/>
            <pc:sldMk cId="215656493" sldId="260"/>
            <ac:spMk id="33" creationId="{5A5A9BA4-81F0-68E9-908E-60A08021892B}"/>
          </ac:spMkLst>
        </pc:spChg>
        <pc:spChg chg="mod">
          <ac:chgData name="Scoggin, Jake" userId="5ad58cec-b21c-486a-b6f0-9ede36b8ce4c" providerId="ADAL" clId="{BF8DC668-816E-4DBB-9E04-8AC7328A6532}" dt="2024-09-03T21:01:32.765" v="709" actId="1076"/>
          <ac:spMkLst>
            <pc:docMk/>
            <pc:sldMk cId="215656493" sldId="260"/>
            <ac:spMk id="37" creationId="{964465F4-9A23-B9EF-4201-AE155631F632}"/>
          </ac:spMkLst>
        </pc:spChg>
        <pc:spChg chg="del">
          <ac:chgData name="Scoggin, Jake" userId="5ad58cec-b21c-486a-b6f0-9ede36b8ce4c" providerId="ADAL" clId="{BF8DC668-816E-4DBB-9E04-8AC7328A6532}" dt="2024-09-03T21:03:31.971" v="939" actId="478"/>
          <ac:spMkLst>
            <pc:docMk/>
            <pc:sldMk cId="215656493" sldId="260"/>
            <ac:spMk id="63" creationId="{A5B22C6E-FEAA-8740-6AB8-C524935BF60F}"/>
          </ac:spMkLst>
        </pc:spChg>
        <pc:spChg chg="del">
          <ac:chgData name="Scoggin, Jake" userId="5ad58cec-b21c-486a-b6f0-9ede36b8ce4c" providerId="ADAL" clId="{BF8DC668-816E-4DBB-9E04-8AC7328A6532}" dt="2024-09-03T21:03:31.078" v="938" actId="478"/>
          <ac:spMkLst>
            <pc:docMk/>
            <pc:sldMk cId="215656493" sldId="260"/>
            <ac:spMk id="67" creationId="{5E90B23D-46EF-831F-F92D-C57A4623E538}"/>
          </ac:spMkLst>
        </pc:spChg>
        <pc:spChg chg="del">
          <ac:chgData name="Scoggin, Jake" userId="5ad58cec-b21c-486a-b6f0-9ede36b8ce4c" providerId="ADAL" clId="{BF8DC668-816E-4DBB-9E04-8AC7328A6532}" dt="2024-09-03T21:03:34.244" v="941" actId="478"/>
          <ac:spMkLst>
            <pc:docMk/>
            <pc:sldMk cId="215656493" sldId="260"/>
            <ac:spMk id="69" creationId="{278405AC-800D-FB34-FF4A-D0B8184C1275}"/>
          </ac:spMkLst>
        </pc:spChg>
        <pc:spChg chg="del">
          <ac:chgData name="Scoggin, Jake" userId="5ad58cec-b21c-486a-b6f0-9ede36b8ce4c" providerId="ADAL" clId="{BF8DC668-816E-4DBB-9E04-8AC7328A6532}" dt="2024-09-03T21:03:32.958" v="940" actId="478"/>
          <ac:spMkLst>
            <pc:docMk/>
            <pc:sldMk cId="215656493" sldId="260"/>
            <ac:spMk id="76" creationId="{8E3F0407-693E-6FB5-DC6A-36A59CB2C4DA}"/>
          </ac:spMkLst>
        </pc:spChg>
        <pc:grpChg chg="del">
          <ac:chgData name="Scoggin, Jake" userId="5ad58cec-b21c-486a-b6f0-9ede36b8ce4c" providerId="ADAL" clId="{BF8DC668-816E-4DBB-9E04-8AC7328A6532}" dt="2024-09-03T21:03:36.669" v="942" actId="478"/>
          <ac:grpSpMkLst>
            <pc:docMk/>
            <pc:sldMk cId="215656493" sldId="260"/>
            <ac:grpSpMk id="92" creationId="{CCA8222C-3750-B07E-9B34-B1A660FFF358}"/>
          </ac:grpSpMkLst>
        </pc:grpChg>
        <pc:cxnChg chg="del">
          <ac:chgData name="Scoggin, Jake" userId="5ad58cec-b21c-486a-b6f0-9ede36b8ce4c" providerId="ADAL" clId="{BF8DC668-816E-4DBB-9E04-8AC7328A6532}" dt="2024-09-03T20:59:56.797" v="544" actId="478"/>
          <ac:cxnSpMkLst>
            <pc:docMk/>
            <pc:sldMk cId="215656493" sldId="260"/>
            <ac:cxnSpMk id="3" creationId="{81310F76-D3BA-E2DD-B20A-A2943958F2F1}"/>
          </ac:cxnSpMkLst>
        </pc:cxnChg>
        <pc:cxnChg chg="del mod">
          <ac:chgData name="Scoggin, Jake" userId="5ad58cec-b21c-486a-b6f0-9ede36b8ce4c" providerId="ADAL" clId="{BF8DC668-816E-4DBB-9E04-8AC7328A6532}" dt="2024-09-03T21:02:16.165" v="862" actId="478"/>
          <ac:cxnSpMkLst>
            <pc:docMk/>
            <pc:sldMk cId="215656493" sldId="260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BF8DC668-816E-4DBB-9E04-8AC7328A6532}" dt="2024-09-03T21:02:31.964" v="879" actId="1035"/>
          <ac:cxnSpMkLst>
            <pc:docMk/>
            <pc:sldMk cId="215656493" sldId="260"/>
            <ac:cxnSpMk id="7" creationId="{4E5F29E3-2B16-286F-4CE5-AB945279B889}"/>
          </ac:cxnSpMkLst>
        </pc:cxnChg>
        <pc:cxnChg chg="add mod">
          <ac:chgData name="Scoggin, Jake" userId="5ad58cec-b21c-486a-b6f0-9ede36b8ce4c" providerId="ADAL" clId="{BF8DC668-816E-4DBB-9E04-8AC7328A6532}" dt="2024-09-03T21:02:14.555" v="861" actId="1076"/>
          <ac:cxnSpMkLst>
            <pc:docMk/>
            <pc:sldMk cId="215656493" sldId="260"/>
            <ac:cxnSpMk id="15" creationId="{0F68E39B-861D-C0C9-6021-4009A63F652C}"/>
          </ac:cxnSpMkLst>
        </pc:cxnChg>
        <pc:cxnChg chg="del">
          <ac:chgData name="Scoggin, Jake" userId="5ad58cec-b21c-486a-b6f0-9ede36b8ce4c" providerId="ADAL" clId="{BF8DC668-816E-4DBB-9E04-8AC7328A6532}" dt="2024-09-03T21:03:21.945" v="924" actId="478"/>
          <ac:cxnSpMkLst>
            <pc:docMk/>
            <pc:sldMk cId="215656493" sldId="260"/>
            <ac:cxnSpMk id="23" creationId="{2D976E95-71C8-2D21-B595-742E12005FC2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24" creationId="{FAB7C058-C421-DE2F-18C8-B9D814172DFF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42" creationId="{A4F5ACF7-9F23-E9D3-7E6C-DB777C144E88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43" creationId="{26665EEB-3B26-72F3-E771-6B630D58DCD6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52" creationId="{7EA26346-E4C1-C018-3E6C-440279739DDC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53" creationId="{56F0F136-A9F3-C2D1-77AF-11200B1DE62F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55" creationId="{FB998BAD-E41E-BE83-1BBB-E037AA7B6B6C}"/>
          </ac:cxnSpMkLst>
        </pc:cxnChg>
        <pc:cxnChg chg="mod">
          <ac:chgData name="Scoggin, Jake" userId="5ad58cec-b21c-486a-b6f0-9ede36b8ce4c" providerId="ADAL" clId="{BF8DC668-816E-4DBB-9E04-8AC7328A6532}" dt="2024-09-03T21:07:00.396" v="1187" actId="1076"/>
          <ac:cxnSpMkLst>
            <pc:docMk/>
            <pc:sldMk cId="215656493" sldId="260"/>
            <ac:cxnSpMk id="58" creationId="{0B81529D-2B65-31C7-EB2C-3EDBD5FA0E5F}"/>
          </ac:cxnSpMkLst>
        </pc:cxnChg>
      </pc:sldChg>
      <pc:sldChg chg="delSp modSp add mod ord">
        <pc:chgData name="Scoggin, Jake" userId="5ad58cec-b21c-486a-b6f0-9ede36b8ce4c" providerId="ADAL" clId="{BF8DC668-816E-4DBB-9E04-8AC7328A6532}" dt="2024-09-03T21:09:19.428" v="1268" actId="113"/>
        <pc:sldMkLst>
          <pc:docMk/>
          <pc:sldMk cId="2330114282" sldId="261"/>
        </pc:sldMkLst>
        <pc:spChg chg="mod">
          <ac:chgData name="Scoggin, Jake" userId="5ad58cec-b21c-486a-b6f0-9ede36b8ce4c" providerId="ADAL" clId="{BF8DC668-816E-4DBB-9E04-8AC7328A6532}" dt="2024-09-03T21:09:19.428" v="1268" actId="113"/>
          <ac:spMkLst>
            <pc:docMk/>
            <pc:sldMk cId="2330114282" sldId="261"/>
            <ac:spMk id="5" creationId="{A0C9F1C7-8261-1D45-00BC-55CCE3E6C4C4}"/>
          </ac:spMkLst>
        </pc:spChg>
        <pc:spChg chg="del">
          <ac:chgData name="Scoggin, Jake" userId="5ad58cec-b21c-486a-b6f0-9ede36b8ce4c" providerId="ADAL" clId="{BF8DC668-816E-4DBB-9E04-8AC7328A6532}" dt="2024-09-03T21:08:47.916" v="1238" actId="478"/>
          <ac:spMkLst>
            <pc:docMk/>
            <pc:sldMk cId="2330114282" sldId="261"/>
            <ac:spMk id="6" creationId="{E99B1672-BCAA-8238-3B06-739594DFB72D}"/>
          </ac:spMkLst>
        </pc:spChg>
        <pc:spChg chg="del">
          <ac:chgData name="Scoggin, Jake" userId="5ad58cec-b21c-486a-b6f0-9ede36b8ce4c" providerId="ADAL" clId="{BF8DC668-816E-4DBB-9E04-8AC7328A6532}" dt="2024-09-03T21:08:44.012" v="1236" actId="478"/>
          <ac:spMkLst>
            <pc:docMk/>
            <pc:sldMk cId="2330114282" sldId="261"/>
            <ac:spMk id="8" creationId="{64C7088A-FF51-4570-8CB7-6C9B519CAE56}"/>
          </ac:spMkLst>
        </pc:spChg>
        <pc:spChg chg="del">
          <ac:chgData name="Scoggin, Jake" userId="5ad58cec-b21c-486a-b6f0-9ede36b8ce4c" providerId="ADAL" clId="{BF8DC668-816E-4DBB-9E04-8AC7328A6532}" dt="2024-09-03T21:08:43.510" v="1235" actId="478"/>
          <ac:spMkLst>
            <pc:docMk/>
            <pc:sldMk cId="2330114282" sldId="261"/>
            <ac:spMk id="9" creationId="{BFDE1FD6-70EE-CB0D-3357-8838C6CA5ACE}"/>
          </ac:spMkLst>
        </pc:spChg>
        <pc:spChg chg="del">
          <ac:chgData name="Scoggin, Jake" userId="5ad58cec-b21c-486a-b6f0-9ede36b8ce4c" providerId="ADAL" clId="{BF8DC668-816E-4DBB-9E04-8AC7328A6532}" dt="2024-09-03T21:08:47.916" v="1238" actId="478"/>
          <ac:spMkLst>
            <pc:docMk/>
            <pc:sldMk cId="2330114282" sldId="261"/>
            <ac:spMk id="10" creationId="{CB9C6F3A-9E5A-E0F9-AB3B-14B87B1DAF83}"/>
          </ac:spMkLst>
        </pc:spChg>
        <pc:spChg chg="del">
          <ac:chgData name="Scoggin, Jake" userId="5ad58cec-b21c-486a-b6f0-9ede36b8ce4c" providerId="ADAL" clId="{BF8DC668-816E-4DBB-9E04-8AC7328A6532}" dt="2024-09-03T21:08:45.095" v="1237" actId="478"/>
          <ac:spMkLst>
            <pc:docMk/>
            <pc:sldMk cId="2330114282" sldId="261"/>
            <ac:spMk id="12" creationId="{9B9BB564-25D9-BC06-57EE-97D8892121F9}"/>
          </ac:spMkLst>
        </pc:spChg>
        <pc:spChg chg="del">
          <ac:chgData name="Scoggin, Jake" userId="5ad58cec-b21c-486a-b6f0-9ede36b8ce4c" providerId="ADAL" clId="{BF8DC668-816E-4DBB-9E04-8AC7328A6532}" dt="2024-09-03T21:08:47.916" v="1238" actId="478"/>
          <ac:spMkLst>
            <pc:docMk/>
            <pc:sldMk cId="2330114282" sldId="261"/>
            <ac:spMk id="14" creationId="{F5D18139-3DA0-0EE5-DE2E-DECAE010B7EC}"/>
          </ac:spMkLst>
        </pc:spChg>
        <pc:spChg chg="del">
          <ac:chgData name="Scoggin, Jake" userId="5ad58cec-b21c-486a-b6f0-9ede36b8ce4c" providerId="ADAL" clId="{BF8DC668-816E-4DBB-9E04-8AC7328A6532}" dt="2024-09-03T21:08:49.837" v="1239" actId="478"/>
          <ac:spMkLst>
            <pc:docMk/>
            <pc:sldMk cId="2330114282" sldId="261"/>
            <ac:spMk id="33" creationId="{5A5A9BA4-81F0-68E9-908E-60A08021892B}"/>
          </ac:spMkLst>
        </pc:spChg>
        <pc:spChg chg="del">
          <ac:chgData name="Scoggin, Jake" userId="5ad58cec-b21c-486a-b6f0-9ede36b8ce4c" providerId="ADAL" clId="{BF8DC668-816E-4DBB-9E04-8AC7328A6532}" dt="2024-09-03T21:08:49.837" v="1239" actId="478"/>
          <ac:spMkLst>
            <pc:docMk/>
            <pc:sldMk cId="2330114282" sldId="261"/>
            <ac:spMk id="37" creationId="{964465F4-9A23-B9EF-4201-AE155631F632}"/>
          </ac:spMkLst>
        </pc:spChg>
        <pc:cxnChg chg="mod">
          <ac:chgData name="Scoggin, Jake" userId="5ad58cec-b21c-486a-b6f0-9ede36b8ce4c" providerId="ADAL" clId="{BF8DC668-816E-4DBB-9E04-8AC7328A6532}" dt="2024-09-03T21:09:05.549" v="1264" actId="14100"/>
          <ac:cxnSpMkLst>
            <pc:docMk/>
            <pc:sldMk cId="2330114282" sldId="261"/>
            <ac:cxnSpMk id="3" creationId="{81310F76-D3BA-E2DD-B20A-A2943958F2F1}"/>
          </ac:cxnSpMkLst>
        </pc:cxnChg>
        <pc:cxnChg chg="del">
          <ac:chgData name="Scoggin, Jake" userId="5ad58cec-b21c-486a-b6f0-9ede36b8ce4c" providerId="ADAL" clId="{BF8DC668-816E-4DBB-9E04-8AC7328A6532}" dt="2024-09-03T21:08:38.492" v="1233" actId="478"/>
          <ac:cxnSpMkLst>
            <pc:docMk/>
            <pc:sldMk cId="2330114282" sldId="261"/>
            <ac:cxnSpMk id="4" creationId="{70F8B7F1-014B-0405-0636-7AA9EE39D0E2}"/>
          </ac:cxnSpMkLst>
        </pc:cxnChg>
        <pc:cxnChg chg="mod">
          <ac:chgData name="Scoggin, Jake" userId="5ad58cec-b21c-486a-b6f0-9ede36b8ce4c" providerId="ADAL" clId="{BF8DC668-816E-4DBB-9E04-8AC7328A6532}" dt="2024-09-03T21:09:02.205" v="1254" actId="14100"/>
          <ac:cxnSpMkLst>
            <pc:docMk/>
            <pc:sldMk cId="2330114282" sldId="261"/>
            <ac:cxnSpMk id="7" creationId="{4E5F29E3-2B16-286F-4CE5-AB945279B889}"/>
          </ac:cxnSpMkLst>
        </pc:cxnChg>
      </pc:sldChg>
      <pc:sldChg chg="addSp delSp modSp add mod">
        <pc:chgData name="Scoggin, Jake" userId="5ad58cec-b21c-486a-b6f0-9ede36b8ce4c" providerId="ADAL" clId="{BF8DC668-816E-4DBB-9E04-8AC7328A6532}" dt="2024-09-03T21:37:45.395" v="1407" actId="20577"/>
        <pc:sldMkLst>
          <pc:docMk/>
          <pc:sldMk cId="2877627204" sldId="262"/>
        </pc:sldMkLst>
        <pc:spChg chg="mod">
          <ac:chgData name="Scoggin, Jake" userId="5ad58cec-b21c-486a-b6f0-9ede36b8ce4c" providerId="ADAL" clId="{BF8DC668-816E-4DBB-9E04-8AC7328A6532}" dt="2024-09-03T21:11:35.726" v="1311" actId="1076"/>
          <ac:spMkLst>
            <pc:docMk/>
            <pc:sldMk cId="2877627204" sldId="262"/>
            <ac:spMk id="2" creationId="{99CDE650-3725-7814-6FE3-3C6FD60233FF}"/>
          </ac:spMkLst>
        </pc:spChg>
        <pc:spChg chg="add mod">
          <ac:chgData name="Scoggin, Jake" userId="5ad58cec-b21c-486a-b6f0-9ede36b8ce4c" providerId="ADAL" clId="{BF8DC668-816E-4DBB-9E04-8AC7328A6532}" dt="2024-09-03T21:12:10.048" v="1321" actId="1076"/>
          <ac:spMkLst>
            <pc:docMk/>
            <pc:sldMk cId="2877627204" sldId="262"/>
            <ac:spMk id="3" creationId="{DD860E4F-F2AD-3F68-70BB-D653E278B875}"/>
          </ac:spMkLst>
        </pc:spChg>
        <pc:spChg chg="mod">
          <ac:chgData name="Scoggin, Jake" userId="5ad58cec-b21c-486a-b6f0-9ede36b8ce4c" providerId="ADAL" clId="{BF8DC668-816E-4DBB-9E04-8AC7328A6532}" dt="2024-09-03T21:37:45.395" v="1407" actId="20577"/>
          <ac:spMkLst>
            <pc:docMk/>
            <pc:sldMk cId="2877627204" sldId="262"/>
            <ac:spMk id="5" creationId="{A0C9F1C7-8261-1D45-00BC-55CCE3E6C4C4}"/>
          </ac:spMkLst>
        </pc:spChg>
        <pc:spChg chg="del mod">
          <ac:chgData name="Scoggin, Jake" userId="5ad58cec-b21c-486a-b6f0-9ede36b8ce4c" providerId="ADAL" clId="{BF8DC668-816E-4DBB-9E04-8AC7328A6532}" dt="2024-09-03T21:12:00.209" v="1319" actId="478"/>
          <ac:spMkLst>
            <pc:docMk/>
            <pc:sldMk cId="2877627204" sldId="262"/>
            <ac:spMk id="6" creationId="{E99B1672-BCAA-8238-3B06-739594DFB72D}"/>
          </ac:spMkLst>
        </pc:spChg>
        <pc:spChg chg="del mod">
          <ac:chgData name="Scoggin, Jake" userId="5ad58cec-b21c-486a-b6f0-9ede36b8ce4c" providerId="ADAL" clId="{BF8DC668-816E-4DBB-9E04-8AC7328A6532}" dt="2024-09-03T21:12:00.209" v="1319" actId="478"/>
          <ac:spMkLst>
            <pc:docMk/>
            <pc:sldMk cId="2877627204" sldId="262"/>
            <ac:spMk id="9" creationId="{BFDE1FD6-70EE-CB0D-3357-8838C6CA5ACE}"/>
          </ac:spMkLst>
        </pc:spChg>
        <pc:spChg chg="add mod">
          <ac:chgData name="Scoggin, Jake" userId="5ad58cec-b21c-486a-b6f0-9ede36b8ce4c" providerId="ADAL" clId="{BF8DC668-816E-4DBB-9E04-8AC7328A6532}" dt="2024-09-03T21:12:05.838" v="1320" actId="1076"/>
          <ac:spMkLst>
            <pc:docMk/>
            <pc:sldMk cId="2877627204" sldId="262"/>
            <ac:spMk id="10" creationId="{814C7F37-6F96-7184-FD18-344EB3A1ED54}"/>
          </ac:spMkLst>
        </pc:spChg>
        <pc:spChg chg="mod">
          <ac:chgData name="Scoggin, Jake" userId="5ad58cec-b21c-486a-b6f0-9ede36b8ce4c" providerId="ADAL" clId="{BF8DC668-816E-4DBB-9E04-8AC7328A6532}" dt="2024-09-03T21:11:35.726" v="1311" actId="1076"/>
          <ac:spMkLst>
            <pc:docMk/>
            <pc:sldMk cId="2877627204" sldId="262"/>
            <ac:spMk id="11" creationId="{189DBABA-09BA-7679-7470-E684A187903A}"/>
          </ac:spMkLst>
        </pc:spChg>
        <pc:spChg chg="del mod">
          <ac:chgData name="Scoggin, Jake" userId="5ad58cec-b21c-486a-b6f0-9ede36b8ce4c" providerId="ADAL" clId="{BF8DC668-816E-4DBB-9E04-8AC7328A6532}" dt="2024-09-03T21:12:00.209" v="1319" actId="478"/>
          <ac:spMkLst>
            <pc:docMk/>
            <pc:sldMk cId="2877627204" sldId="262"/>
            <ac:spMk id="12" creationId="{9B9BB564-25D9-BC06-57EE-97D8892121F9}"/>
          </ac:spMkLst>
        </pc:spChg>
        <pc:spChg chg="add del mod">
          <ac:chgData name="Scoggin, Jake" userId="5ad58cec-b21c-486a-b6f0-9ede36b8ce4c" providerId="ADAL" clId="{BF8DC668-816E-4DBB-9E04-8AC7328A6532}" dt="2024-09-03T21:11:55.330" v="1317" actId="478"/>
          <ac:spMkLst>
            <pc:docMk/>
            <pc:sldMk cId="2877627204" sldId="262"/>
            <ac:spMk id="13" creationId="{9ABBC8E8-13C9-6FD5-9693-B2F33A40EC37}"/>
          </ac:spMkLst>
        </pc:spChg>
        <pc:spChg chg="del mod">
          <ac:chgData name="Scoggin, Jake" userId="5ad58cec-b21c-486a-b6f0-9ede36b8ce4c" providerId="ADAL" clId="{BF8DC668-816E-4DBB-9E04-8AC7328A6532}" dt="2024-09-03T21:12:00.209" v="1319" actId="478"/>
          <ac:spMkLst>
            <pc:docMk/>
            <pc:sldMk cId="2877627204" sldId="262"/>
            <ac:spMk id="14" creationId="{F5D18139-3DA0-0EE5-DE2E-DECAE010B7EC}"/>
          </ac:spMkLst>
        </pc:spChg>
        <pc:spChg chg="add del mod">
          <ac:chgData name="Scoggin, Jake" userId="5ad58cec-b21c-486a-b6f0-9ede36b8ce4c" providerId="ADAL" clId="{BF8DC668-816E-4DBB-9E04-8AC7328A6532}" dt="2024-09-03T21:11:55.330" v="1317" actId="478"/>
          <ac:spMkLst>
            <pc:docMk/>
            <pc:sldMk cId="2877627204" sldId="262"/>
            <ac:spMk id="16" creationId="{1C345165-9D76-7D45-ED75-CFF10E7FD419}"/>
          </ac:spMkLst>
        </pc:spChg>
        <pc:spChg chg="add del mod">
          <ac:chgData name="Scoggin, Jake" userId="5ad58cec-b21c-486a-b6f0-9ede36b8ce4c" providerId="ADAL" clId="{BF8DC668-816E-4DBB-9E04-8AC7328A6532}" dt="2024-09-03T21:11:53.404" v="1316" actId="478"/>
          <ac:spMkLst>
            <pc:docMk/>
            <pc:sldMk cId="2877627204" sldId="262"/>
            <ac:spMk id="19" creationId="{4FF09622-7F87-9895-EADD-047D86777408}"/>
          </ac:spMkLst>
        </pc:spChg>
        <pc:spChg chg="add del mod">
          <ac:chgData name="Scoggin, Jake" userId="5ad58cec-b21c-486a-b6f0-9ede36b8ce4c" providerId="ADAL" clId="{BF8DC668-816E-4DBB-9E04-8AC7328A6532}" dt="2024-09-03T21:11:58.765" v="1318" actId="478"/>
          <ac:spMkLst>
            <pc:docMk/>
            <pc:sldMk cId="2877627204" sldId="262"/>
            <ac:spMk id="20" creationId="{9DC1E030-1DEA-77F7-E47C-32E76217C459}"/>
          </ac:spMkLst>
        </pc:spChg>
        <pc:spChg chg="add del mod">
          <ac:chgData name="Scoggin, Jake" userId="5ad58cec-b21c-486a-b6f0-9ede36b8ce4c" providerId="ADAL" clId="{BF8DC668-816E-4DBB-9E04-8AC7328A6532}" dt="2024-09-03T21:11:58.765" v="1318" actId="478"/>
          <ac:spMkLst>
            <pc:docMk/>
            <pc:sldMk cId="2877627204" sldId="262"/>
            <ac:spMk id="22" creationId="{9E89247C-2F4B-C7BB-4079-A4989D8A120A}"/>
          </ac:spMkLst>
        </pc:spChg>
        <pc:spChg chg="add del mod">
          <ac:chgData name="Scoggin, Jake" userId="5ad58cec-b21c-486a-b6f0-9ede36b8ce4c" providerId="ADAL" clId="{BF8DC668-816E-4DBB-9E04-8AC7328A6532}" dt="2024-09-03T21:11:53.404" v="1316" actId="478"/>
          <ac:spMkLst>
            <pc:docMk/>
            <pc:sldMk cId="2877627204" sldId="262"/>
            <ac:spMk id="23" creationId="{D5CFF9D8-8556-4919-A45F-446CAE471FCA}"/>
          </ac:spMkLst>
        </pc:spChg>
        <pc:spChg chg="add del mod">
          <ac:chgData name="Scoggin, Jake" userId="5ad58cec-b21c-486a-b6f0-9ede36b8ce4c" providerId="ADAL" clId="{BF8DC668-816E-4DBB-9E04-8AC7328A6532}" dt="2024-09-03T21:11:53.404" v="1316" actId="478"/>
          <ac:spMkLst>
            <pc:docMk/>
            <pc:sldMk cId="2877627204" sldId="262"/>
            <ac:spMk id="25" creationId="{73C051B2-616C-2B61-D616-9DEBB69CBC51}"/>
          </ac:spMkLst>
        </pc:spChg>
        <pc:spChg chg="add del mod">
          <ac:chgData name="Scoggin, Jake" userId="5ad58cec-b21c-486a-b6f0-9ede36b8ce4c" providerId="ADAL" clId="{BF8DC668-816E-4DBB-9E04-8AC7328A6532}" dt="2024-09-03T21:11:58.765" v="1318" actId="478"/>
          <ac:spMkLst>
            <pc:docMk/>
            <pc:sldMk cId="2877627204" sldId="262"/>
            <ac:spMk id="26" creationId="{D9FEAF95-40CA-0FA6-461C-1C1746DE46B5}"/>
          </ac:spMkLst>
        </pc:spChg>
        <pc:spChg chg="add mod">
          <ac:chgData name="Scoggin, Jake" userId="5ad58cec-b21c-486a-b6f0-9ede36b8ce4c" providerId="ADAL" clId="{BF8DC668-816E-4DBB-9E04-8AC7328A6532}" dt="2024-09-03T21:13:23.511" v="1386" actId="1076"/>
          <ac:spMkLst>
            <pc:docMk/>
            <pc:sldMk cId="2877627204" sldId="262"/>
            <ac:spMk id="27" creationId="{212A36E3-998D-A154-DF5C-82BABD613F84}"/>
          </ac:spMkLst>
        </pc:spChg>
        <pc:spChg chg="del mod">
          <ac:chgData name="Scoggin, Jake" userId="5ad58cec-b21c-486a-b6f0-9ede36b8ce4c" providerId="ADAL" clId="{BF8DC668-816E-4DBB-9E04-8AC7328A6532}" dt="2024-09-03T21:11:53.404" v="1316" actId="478"/>
          <ac:spMkLst>
            <pc:docMk/>
            <pc:sldMk cId="2877627204" sldId="262"/>
            <ac:spMk id="33" creationId="{5A5A9BA4-81F0-68E9-908E-60A08021892B}"/>
          </ac:spMkLst>
        </pc:spChg>
        <pc:spChg chg="del mod">
          <ac:chgData name="Scoggin, Jake" userId="5ad58cec-b21c-486a-b6f0-9ede36b8ce4c" providerId="ADAL" clId="{BF8DC668-816E-4DBB-9E04-8AC7328A6532}" dt="2024-09-03T21:11:53.404" v="1316" actId="478"/>
          <ac:spMkLst>
            <pc:docMk/>
            <pc:sldMk cId="2877627204" sldId="262"/>
            <ac:spMk id="37" creationId="{964465F4-9A23-B9EF-4201-AE155631F632}"/>
          </ac:spMkLst>
        </pc:spChg>
        <pc:cxnChg chg="add mod">
          <ac:chgData name="Scoggin, Jake" userId="5ad58cec-b21c-486a-b6f0-9ede36b8ce4c" providerId="ADAL" clId="{BF8DC668-816E-4DBB-9E04-8AC7328A6532}" dt="2024-09-03T21:12:10.048" v="1321" actId="1076"/>
          <ac:cxnSpMkLst>
            <pc:docMk/>
            <pc:sldMk cId="2877627204" sldId="262"/>
            <ac:cxnSpMk id="4" creationId="{DFD579C8-12B5-9EF5-E70C-BF9CA8C3FC20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7" creationId="{4E5F29E3-2B16-286F-4CE5-AB945279B889}"/>
          </ac:cxnSpMkLst>
        </pc:cxnChg>
        <pc:cxnChg chg="add mod">
          <ac:chgData name="Scoggin, Jake" userId="5ad58cec-b21c-486a-b6f0-9ede36b8ce4c" providerId="ADAL" clId="{BF8DC668-816E-4DBB-9E04-8AC7328A6532}" dt="2024-09-03T21:12:10.048" v="1321" actId="1076"/>
          <ac:cxnSpMkLst>
            <pc:docMk/>
            <pc:sldMk cId="2877627204" sldId="262"/>
            <ac:cxnSpMk id="8" creationId="{ED3B1727-D9F0-7149-DA0A-99C67128E266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15" creationId="{0F68E39B-861D-C0C9-6021-4009A63F652C}"/>
          </ac:cxnSpMkLst>
        </pc:cxnChg>
        <pc:cxnChg chg="add mod">
          <ac:chgData name="Scoggin, Jake" userId="5ad58cec-b21c-486a-b6f0-9ede36b8ce4c" providerId="ADAL" clId="{BF8DC668-816E-4DBB-9E04-8AC7328A6532}" dt="2024-09-03T21:12:05.838" v="1320" actId="1076"/>
          <ac:cxnSpMkLst>
            <pc:docMk/>
            <pc:sldMk cId="2877627204" sldId="262"/>
            <ac:cxnSpMk id="17" creationId="{49B0AE8D-B10A-2996-0582-F774F731D947}"/>
          </ac:cxnSpMkLst>
        </pc:cxnChg>
        <pc:cxnChg chg="add mod">
          <ac:chgData name="Scoggin, Jake" userId="5ad58cec-b21c-486a-b6f0-9ede36b8ce4c" providerId="ADAL" clId="{BF8DC668-816E-4DBB-9E04-8AC7328A6532}" dt="2024-09-03T21:12:05.838" v="1320" actId="1076"/>
          <ac:cxnSpMkLst>
            <pc:docMk/>
            <pc:sldMk cId="2877627204" sldId="262"/>
            <ac:cxnSpMk id="18" creationId="{8D1B9D4D-36BE-EAD6-83E6-7ACBFCE54C36}"/>
          </ac:cxnSpMkLst>
        </pc:cxnChg>
        <pc:cxnChg chg="add mod">
          <ac:chgData name="Scoggin, Jake" userId="5ad58cec-b21c-486a-b6f0-9ede36b8ce4c" providerId="ADAL" clId="{BF8DC668-816E-4DBB-9E04-8AC7328A6532}" dt="2024-09-03T21:12:05.838" v="1320" actId="1076"/>
          <ac:cxnSpMkLst>
            <pc:docMk/>
            <pc:sldMk cId="2877627204" sldId="262"/>
            <ac:cxnSpMk id="21" creationId="{D1B814B6-4E09-1E17-B82B-177FB6D33877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24" creationId="{FAB7C058-C421-DE2F-18C8-B9D814172DFF}"/>
          </ac:cxnSpMkLst>
        </pc:cxnChg>
        <pc:cxnChg chg="add mod">
          <ac:chgData name="Scoggin, Jake" userId="5ad58cec-b21c-486a-b6f0-9ede36b8ce4c" providerId="ADAL" clId="{BF8DC668-816E-4DBB-9E04-8AC7328A6532}" dt="2024-09-03T21:13:29.460" v="1388" actId="1076"/>
          <ac:cxnSpMkLst>
            <pc:docMk/>
            <pc:sldMk cId="2877627204" sldId="262"/>
            <ac:cxnSpMk id="28" creationId="{2AE54388-34C4-640B-B750-95F4CC19160F}"/>
          </ac:cxnSpMkLst>
        </pc:cxnChg>
        <pc:cxnChg chg="add mod">
          <ac:chgData name="Scoggin, Jake" userId="5ad58cec-b21c-486a-b6f0-9ede36b8ce4c" providerId="ADAL" clId="{BF8DC668-816E-4DBB-9E04-8AC7328A6532}" dt="2024-09-03T21:13:26.196" v="1387" actId="14100"/>
          <ac:cxnSpMkLst>
            <pc:docMk/>
            <pc:sldMk cId="2877627204" sldId="262"/>
            <ac:cxnSpMk id="29" creationId="{36DA26F7-9442-AAAA-2C1E-9912A6762FF8}"/>
          </ac:cxnSpMkLst>
        </pc:cxnChg>
        <pc:cxnChg chg="add mod">
          <ac:chgData name="Scoggin, Jake" userId="5ad58cec-b21c-486a-b6f0-9ede36b8ce4c" providerId="ADAL" clId="{BF8DC668-816E-4DBB-9E04-8AC7328A6532}" dt="2024-09-03T21:13:09.915" v="1382" actId="14100"/>
          <ac:cxnSpMkLst>
            <pc:docMk/>
            <pc:sldMk cId="2877627204" sldId="262"/>
            <ac:cxnSpMk id="30" creationId="{0FA36828-4371-2135-ECA0-D4AF22A5905B}"/>
          </ac:cxnSpMkLst>
        </pc:cxnChg>
        <pc:cxnChg chg="add mod">
          <ac:chgData name="Scoggin, Jake" userId="5ad58cec-b21c-486a-b6f0-9ede36b8ce4c" providerId="ADAL" clId="{BF8DC668-816E-4DBB-9E04-8AC7328A6532}" dt="2024-09-03T21:13:36.741" v="1391" actId="14100"/>
          <ac:cxnSpMkLst>
            <pc:docMk/>
            <pc:sldMk cId="2877627204" sldId="262"/>
            <ac:cxnSpMk id="31" creationId="{3B243B97-A787-F2A9-4C07-E045F89D8764}"/>
          </ac:cxnSpMkLst>
        </pc:cxnChg>
        <pc:cxnChg chg="add mod">
          <ac:chgData name="Scoggin, Jake" userId="5ad58cec-b21c-486a-b6f0-9ede36b8ce4c" providerId="ADAL" clId="{BF8DC668-816E-4DBB-9E04-8AC7328A6532}" dt="2024-09-03T21:13:50.663" v="1397" actId="14100"/>
          <ac:cxnSpMkLst>
            <pc:docMk/>
            <pc:sldMk cId="2877627204" sldId="262"/>
            <ac:cxnSpMk id="32" creationId="{74A77DDB-1E07-A267-1402-08B25DEB0478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42" creationId="{A4F5ACF7-9F23-E9D3-7E6C-DB777C144E88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43" creationId="{26665EEB-3B26-72F3-E771-6B630D58DCD6}"/>
          </ac:cxnSpMkLst>
        </pc:cxnChg>
        <pc:cxnChg chg="add mod">
          <ac:chgData name="Scoggin, Jake" userId="5ad58cec-b21c-486a-b6f0-9ede36b8ce4c" providerId="ADAL" clId="{BF8DC668-816E-4DBB-9E04-8AC7328A6532}" dt="2024-09-03T21:13:52.348" v="1398" actId="14100"/>
          <ac:cxnSpMkLst>
            <pc:docMk/>
            <pc:sldMk cId="2877627204" sldId="262"/>
            <ac:cxnSpMk id="46" creationId="{8C17A85D-E673-4BB9-3787-B06740BF5777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52" creationId="{7EA26346-E4C1-C018-3E6C-440279739DDC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53" creationId="{56F0F136-A9F3-C2D1-77AF-11200B1DE62F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55" creationId="{FB998BAD-E41E-BE83-1BBB-E037AA7B6B6C}"/>
          </ac:cxnSpMkLst>
        </pc:cxnChg>
        <pc:cxnChg chg="mod">
          <ac:chgData name="Scoggin, Jake" userId="5ad58cec-b21c-486a-b6f0-9ede36b8ce4c" providerId="ADAL" clId="{BF8DC668-816E-4DBB-9E04-8AC7328A6532}" dt="2024-09-03T21:11:35.726" v="1311" actId="1076"/>
          <ac:cxnSpMkLst>
            <pc:docMk/>
            <pc:sldMk cId="2877627204" sldId="262"/>
            <ac:cxnSpMk id="58" creationId="{0B81529D-2B65-31C7-EB2C-3EDBD5FA0E5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00008-6727-4227-9775-C7515890413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C06B1-A2BA-4110-ABD0-533F8BF05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ABBD-207F-9A8D-1746-667ABBCF4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7F7AB-4F69-5668-0AD6-D7322C16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2B8C8-E1B6-B774-63B1-5EECA90F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3E82B-CD2C-74E8-5CA6-52B4E0CFF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279B4-AE9C-9B0D-4C4A-445F78D5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FF291-136A-0CBE-DCE9-99397590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6B9BC-35EF-D817-4EE5-F5B73F68E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3FC37-519B-5EFD-94BF-F278D6EA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CD77B-D79F-F5DE-305C-E4610939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0031-968A-FAEB-673F-03823DC3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0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AD45B5-3881-EF22-9AF1-2DBB8E659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5AEE1-510E-D3AA-E239-93F089883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0FB6-6ADB-C574-ECF0-30976EE0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81175-AAB9-EAD5-0A7B-E8F95B1A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23B27-38C4-C6C9-F440-1AAFD8DED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829C-1F91-9AB7-F6CD-54C8F5D4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D8E3D-5633-EA2A-B138-3F3CE8B64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FD08-77B7-4345-EE6B-9B0CC3F4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0E60F-EEC7-777E-B30A-B2D27E35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E154C-FF5F-FDC8-182E-FA2538578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3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29C20-4B24-8207-9BBC-71CC8EA2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611CD-4E66-053A-80E4-F4DA40C5F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AD1E-2421-D2DA-CE95-885C7AD7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FCC58-C4DF-B9EA-324F-C8553740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05C81-0F9E-2DF3-7FD9-30C4604E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8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1ED7B-CD52-6146-A64E-C076873A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73CE8-10DD-F62F-D30C-7FF92AA21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2E187-8144-16A6-7E5B-4E3BB29E9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B7AB4-6D2B-C479-51C9-F9950033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32856-740C-CC68-9553-C5959ECE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5E812-10B2-8914-B3E0-898F585F3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4BB44-C728-7308-B331-DD125A00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953FD-3884-4FCE-589D-EAA6326F0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D104C-601A-4208-E241-8731D5971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BE458-CA60-D58E-0AE4-EB141B6F8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A6A39F-39EB-3D7D-A947-6B5F41042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FB83C-1EA3-A921-578E-039A868A4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BEDE3F-8343-B245-4DE6-C2A9229C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D6E43-D287-99D1-28E8-EC2D668D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89EC-C8A9-A98A-1FD4-3204F186E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625EE-C8EC-23F0-D5F0-30C276A94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1C157-B0D9-19A2-34CC-510066B57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5FD0BE-42FC-57CF-D1C1-3399725C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F1F599-0E41-CEAB-635A-F90CFE1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8692A-CD00-B283-1CEE-F60A3CC80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5CD91-9167-604E-A570-DC346C70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ECB59-EE6E-352A-AC5E-ED65BCE5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F9821-02CE-15EB-8949-E850EA71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EA43-294F-F037-157D-441279703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7CFC6-2511-C3A2-A42C-2078ADC23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2AF0-EB13-2BFC-3386-0C8A9D9C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C4450-FAEE-5A40-A6D1-86C16B9E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E8B77-E5BC-1993-9EC5-CC9DD00A9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F4DD39-9CF4-BD4C-EBF3-4C21ABD00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B0514-339F-03B3-009A-C0D698C3D9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9FC7-6928-9A2D-3ABF-A42A252E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84627-3289-370C-E8F4-4D32CF6A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2FFA-190F-A540-B23C-1B9D5B6E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7C53F-46DB-E0A4-2108-F0057851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C4148-6E67-CC77-A786-BE0F6AAF6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7DC41-77FA-6592-9106-2A75230258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F313A-8088-46EE-8085-24F55C0ACB32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C95AF-F203-D090-75E4-1345614F7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FF98D-A506-2793-3C9D-DD43374B9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6951E-5F10-4F2D-9A1A-4A07C1440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1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4AD61E-58B6-E13A-EF5C-E1871FD00068}"/>
              </a:ext>
            </a:extLst>
          </p:cNvPr>
          <p:cNvSpPr/>
          <p:nvPr/>
        </p:nvSpPr>
        <p:spPr>
          <a:xfrm>
            <a:off x="4855384" y="434895"/>
            <a:ext cx="739100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7447F8-6103-7DAB-C83A-92E4ABCF3E4A}"/>
              </a:ext>
            </a:extLst>
          </p:cNvPr>
          <p:cNvSpPr/>
          <p:nvPr/>
        </p:nvSpPr>
        <p:spPr>
          <a:xfrm>
            <a:off x="4582004" y="1105770"/>
            <a:ext cx="1285860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AE5943D-7A97-7A0C-48B6-7416B702D3CE}"/>
              </a:ext>
            </a:extLst>
          </p:cNvPr>
          <p:cNvSpPr/>
          <p:nvPr/>
        </p:nvSpPr>
        <p:spPr>
          <a:xfrm>
            <a:off x="4427709" y="1682032"/>
            <a:ext cx="621476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061687-D72C-B353-61A5-5E352F759580}"/>
              </a:ext>
            </a:extLst>
          </p:cNvPr>
          <p:cNvSpPr/>
          <p:nvPr/>
        </p:nvSpPr>
        <p:spPr>
          <a:xfrm>
            <a:off x="5339242" y="1682032"/>
            <a:ext cx="621476" cy="274320"/>
          </a:xfrm>
          <a:prstGeom prst="roundRect">
            <a:avLst/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5F9E2E-D5B6-F057-9F1B-0BC82F2B3043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5224934" y="709215"/>
            <a:ext cx="0" cy="396555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756EF13-4FAB-2861-547A-4410C0DE657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H="1">
            <a:off x="4738447" y="1380090"/>
            <a:ext cx="486487" cy="301942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E3DD1-291E-CC6C-DF59-87D2428441FA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>
            <a:off x="5224934" y="1380090"/>
            <a:ext cx="425046" cy="301942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60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EACD17-A595-D7FF-77DF-01FE29091E07}"/>
              </a:ext>
            </a:extLst>
          </p:cNvPr>
          <p:cNvSpPr/>
          <p:nvPr/>
        </p:nvSpPr>
        <p:spPr>
          <a:xfrm>
            <a:off x="1558048" y="0"/>
            <a:ext cx="4233152" cy="1612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18139-3DA0-0EE5-DE2E-DECAE010B7EC}"/>
              </a:ext>
            </a:extLst>
          </p:cNvPr>
          <p:cNvSpPr txBox="1"/>
          <p:nvPr/>
        </p:nvSpPr>
        <p:spPr>
          <a:xfrm>
            <a:off x="5072378" y="895550"/>
            <a:ext cx="87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methods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C9F1C7-8261-1D45-00BC-55CCE3E6C4C4}"/>
              </a:ext>
            </a:extLst>
          </p:cNvPr>
          <p:cNvSpPr/>
          <p:nvPr/>
        </p:nvSpPr>
        <p:spPr>
          <a:xfrm>
            <a:off x="2304288" y="145518"/>
            <a:ext cx="2743200" cy="1397532"/>
          </a:xfrm>
          <a:prstGeom prst="roundRect">
            <a:avLst>
              <a:gd name="adj" fmla="val 3646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profession: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4465F4-9A23-B9EF-4201-AE155631F632}"/>
              </a:ext>
            </a:extLst>
          </p:cNvPr>
          <p:cNvSpPr txBox="1"/>
          <p:nvPr/>
        </p:nvSpPr>
        <p:spPr>
          <a:xfrm>
            <a:off x="1470767" y="789564"/>
            <a:ext cx="68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dunder method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5F29E3-2B16-286F-4CE5-AB945279B889}"/>
              </a:ext>
            </a:extLst>
          </p:cNvPr>
          <p:cNvCxnSpPr>
            <a:cxnSpLocks/>
          </p:cNvCxnSpPr>
          <p:nvPr/>
        </p:nvCxnSpPr>
        <p:spPr>
          <a:xfrm flipV="1">
            <a:off x="2303712" y="397852"/>
            <a:ext cx="274320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10F76-D3BA-E2DD-B20A-A2943958F2F1}"/>
              </a:ext>
            </a:extLst>
          </p:cNvPr>
          <p:cNvCxnSpPr>
            <a:cxnSpLocks/>
          </p:cNvCxnSpPr>
          <p:nvPr/>
        </p:nvCxnSpPr>
        <p:spPr>
          <a:xfrm>
            <a:off x="2303712" y="833016"/>
            <a:ext cx="274320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B1672-BCAA-8238-3B06-739594DFB72D}"/>
              </a:ext>
            </a:extLst>
          </p:cNvPr>
          <p:cNvSpPr txBox="1"/>
          <p:nvPr/>
        </p:nvSpPr>
        <p:spPr>
          <a:xfrm>
            <a:off x="5072378" y="397852"/>
            <a:ext cx="87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variables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4C7088A-FF51-4570-8CB7-6C9B519CAE56}"/>
              </a:ext>
            </a:extLst>
          </p:cNvPr>
          <p:cNvSpPr/>
          <p:nvPr/>
        </p:nvSpPr>
        <p:spPr>
          <a:xfrm>
            <a:off x="5065350" y="410898"/>
            <a:ext cx="153260" cy="378666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B9BB564-25D9-BC06-57EE-97D8892121F9}"/>
              </a:ext>
            </a:extLst>
          </p:cNvPr>
          <p:cNvSpPr/>
          <p:nvPr/>
        </p:nvSpPr>
        <p:spPr>
          <a:xfrm>
            <a:off x="5072378" y="895551"/>
            <a:ext cx="153260" cy="577649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C2F1E13-9092-E83F-6F20-DE2C31ACEA36}"/>
              </a:ext>
            </a:extLst>
          </p:cNvPr>
          <p:cNvSpPr/>
          <p:nvPr/>
        </p:nvSpPr>
        <p:spPr>
          <a:xfrm flipH="1">
            <a:off x="2126138" y="880626"/>
            <a:ext cx="153260" cy="415033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ACCF5E-E7BB-9F08-5A68-8E6B13A6F46B}"/>
              </a:ext>
            </a:extLst>
          </p:cNvPr>
          <p:cNvSpPr txBox="1"/>
          <p:nvPr/>
        </p:nvSpPr>
        <p:spPr>
          <a:xfrm>
            <a:off x="1558048" y="61418"/>
            <a:ext cx="7278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class name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440EEC4-DCA7-5FE3-86ED-03EB71B55305}"/>
              </a:ext>
            </a:extLst>
          </p:cNvPr>
          <p:cNvSpPr/>
          <p:nvPr/>
        </p:nvSpPr>
        <p:spPr>
          <a:xfrm flipH="1">
            <a:off x="2112713" y="164417"/>
            <a:ext cx="153260" cy="173870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10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C9F1C7-8261-1D45-00BC-55CCE3E6C4C4}"/>
              </a:ext>
            </a:extLst>
          </p:cNvPr>
          <p:cNvSpPr/>
          <p:nvPr/>
        </p:nvSpPr>
        <p:spPr>
          <a:xfrm>
            <a:off x="2304288" y="145517"/>
            <a:ext cx="4754880" cy="1910363"/>
          </a:xfrm>
          <a:prstGeom prst="roundRect">
            <a:avLst>
              <a:gd name="adj" fmla="val 3646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sound: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__eq__(self, other: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speak(self) -&gt;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5A5A9BA4-81F0-68E9-908E-60A08021892B}"/>
              </a:ext>
            </a:extLst>
          </p:cNvPr>
          <p:cNvSpPr/>
          <p:nvPr/>
        </p:nvSpPr>
        <p:spPr>
          <a:xfrm flipH="1">
            <a:off x="1837031" y="1193205"/>
            <a:ext cx="348802" cy="582437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4465F4-9A23-B9EF-4201-AE155631F632}"/>
              </a:ext>
            </a:extLst>
          </p:cNvPr>
          <p:cNvSpPr txBox="1"/>
          <p:nvPr/>
        </p:nvSpPr>
        <p:spPr>
          <a:xfrm>
            <a:off x="1228551" y="1375532"/>
            <a:ext cx="685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dunder methods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5F29E3-2B16-286F-4CE5-AB945279B889}"/>
              </a:ext>
            </a:extLst>
          </p:cNvPr>
          <p:cNvCxnSpPr>
            <a:cxnSpLocks/>
          </p:cNvCxnSpPr>
          <p:nvPr/>
        </p:nvCxnSpPr>
        <p:spPr>
          <a:xfrm flipV="1">
            <a:off x="2303712" y="397852"/>
            <a:ext cx="4755456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310F76-D3BA-E2DD-B20A-A2943958F2F1}"/>
              </a:ext>
            </a:extLst>
          </p:cNvPr>
          <p:cNvCxnSpPr>
            <a:cxnSpLocks/>
          </p:cNvCxnSpPr>
          <p:nvPr/>
        </p:nvCxnSpPr>
        <p:spPr>
          <a:xfrm>
            <a:off x="2303712" y="1077479"/>
            <a:ext cx="475488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9B1672-BCAA-8238-3B06-739594DFB72D}"/>
              </a:ext>
            </a:extLst>
          </p:cNvPr>
          <p:cNvSpPr txBox="1"/>
          <p:nvPr/>
        </p:nvSpPr>
        <p:spPr>
          <a:xfrm>
            <a:off x="7329872" y="591154"/>
            <a:ext cx="87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variables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4C7088A-FF51-4570-8CB7-6C9B519CAE56}"/>
              </a:ext>
            </a:extLst>
          </p:cNvPr>
          <p:cNvSpPr/>
          <p:nvPr/>
        </p:nvSpPr>
        <p:spPr>
          <a:xfrm>
            <a:off x="7133754" y="459118"/>
            <a:ext cx="348802" cy="618359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B9BB564-25D9-BC06-57EE-97D8892121F9}"/>
              </a:ext>
            </a:extLst>
          </p:cNvPr>
          <p:cNvSpPr/>
          <p:nvPr/>
        </p:nvSpPr>
        <p:spPr>
          <a:xfrm>
            <a:off x="7155471" y="1148749"/>
            <a:ext cx="348802" cy="853677"/>
          </a:xfrm>
          <a:prstGeom prst="rightBrace">
            <a:avLst>
              <a:gd name="adj1" fmla="val 49872"/>
              <a:gd name="adj2" fmla="val 50000"/>
            </a:avLst>
          </a:prstGeom>
          <a:ln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D18139-3DA0-0EE5-DE2E-DECAE010B7EC}"/>
              </a:ext>
            </a:extLst>
          </p:cNvPr>
          <p:cNvSpPr txBox="1"/>
          <p:nvPr/>
        </p:nvSpPr>
        <p:spPr>
          <a:xfrm>
            <a:off x="7392382" y="1375532"/>
            <a:ext cx="87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instance methods</a:t>
            </a:r>
          </a:p>
        </p:txBody>
      </p:sp>
    </p:spTree>
    <p:extLst>
      <p:ext uri="{BB962C8B-B14F-4D97-AF65-F5344CB8AC3E}">
        <p14:creationId xmlns:p14="http://schemas.microsoft.com/office/powerpoint/2010/main" val="31158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203C9C3-E3BC-E645-B380-4B1E649B59DF}"/>
              </a:ext>
            </a:extLst>
          </p:cNvPr>
          <p:cNvSpPr/>
          <p:nvPr/>
        </p:nvSpPr>
        <p:spPr>
          <a:xfrm>
            <a:off x="2720340" y="1066799"/>
            <a:ext cx="2598420" cy="24231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0C9F1C7-8261-1D45-00BC-55CCE3E6C4C4}"/>
              </a:ext>
            </a:extLst>
          </p:cNvPr>
          <p:cNvSpPr/>
          <p:nvPr/>
        </p:nvSpPr>
        <p:spPr>
          <a:xfrm>
            <a:off x="3759069" y="1186701"/>
            <a:ext cx="1188720" cy="1023928"/>
          </a:xfrm>
          <a:prstGeom prst="roundRect">
            <a:avLst>
              <a:gd name="adj" fmla="val 3646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sound: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  <a:p>
            <a:pPr>
              <a:spcBef>
                <a:spcPts val="600"/>
              </a:spcBef>
            </a:pP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species: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5F29E3-2B16-286F-4CE5-AB945279B889}"/>
              </a:ext>
            </a:extLst>
          </p:cNvPr>
          <p:cNvCxnSpPr>
            <a:cxnSpLocks/>
          </p:cNvCxnSpPr>
          <p:nvPr/>
        </p:nvCxnSpPr>
        <p:spPr>
          <a:xfrm flipV="1">
            <a:off x="3758494" y="1439035"/>
            <a:ext cx="118872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3BC04EA-C43A-7BD1-0F1C-0C43666768B8}"/>
              </a:ext>
            </a:extLst>
          </p:cNvPr>
          <p:cNvSpPr/>
          <p:nvPr/>
        </p:nvSpPr>
        <p:spPr>
          <a:xfrm>
            <a:off x="2819760" y="2906600"/>
            <a:ext cx="1554480" cy="457939"/>
          </a:xfrm>
          <a:prstGeom prst="roundRect">
            <a:avLst>
              <a:gd name="adj" fmla="val 361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</a:p>
          <a:p>
            <a:pPr>
              <a:spcBef>
                <a:spcPts val="600"/>
              </a:spcBef>
            </a:pPr>
            <a:r>
              <a:rPr lang="en-US" sz="1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is_good_boy</a:t>
            </a:r>
            <a:r>
              <a:rPr lang="en-US" sz="1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45FA13-01B0-D7BC-5C30-0AB363DED3B8}"/>
              </a:ext>
            </a:extLst>
          </p:cNvPr>
          <p:cNvCxnSpPr>
            <a:cxnSpLocks/>
          </p:cNvCxnSpPr>
          <p:nvPr/>
        </p:nvCxnSpPr>
        <p:spPr>
          <a:xfrm>
            <a:off x="2810546" y="3137665"/>
            <a:ext cx="1554480" cy="0"/>
          </a:xfrm>
          <a:prstGeom prst="line">
            <a:avLst/>
          </a:prstGeom>
          <a:ln>
            <a:solidFill>
              <a:srgbClr val="002B3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4E934E-EFA0-9056-0CAF-FAD79DF8B2CE}"/>
              </a:ext>
            </a:extLst>
          </p:cNvPr>
          <p:cNvSpPr/>
          <p:nvPr/>
        </p:nvSpPr>
        <p:spPr>
          <a:xfrm>
            <a:off x="4637144" y="2906600"/>
            <a:ext cx="548401" cy="214309"/>
          </a:xfrm>
          <a:prstGeom prst="roundRect">
            <a:avLst>
              <a:gd name="adj" fmla="val 799"/>
            </a:avLst>
          </a:prstGeom>
          <a:solidFill>
            <a:srgbClr val="FDF6E3"/>
          </a:solidFill>
          <a:ln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1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>
              <a:spcBef>
                <a:spcPts val="600"/>
              </a:spcBef>
            </a:pPr>
            <a:endParaRPr lang="en-US" sz="1000" b="1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48E66D-8A42-DAF1-4140-41635E63903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353429" y="2210629"/>
            <a:ext cx="0" cy="387791"/>
          </a:xfrm>
          <a:prstGeom prst="straightConnector1">
            <a:avLst/>
          </a:prstGeom>
          <a:ln>
            <a:solidFill>
              <a:srgbClr val="002B3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CE48B3-A2A2-9279-9F18-EFD43E8B2B63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3597000" y="2598420"/>
            <a:ext cx="0" cy="308180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36836C-B2F9-50EB-513E-063D74C4521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911345" y="2598420"/>
            <a:ext cx="0" cy="308180"/>
          </a:xfrm>
          <a:prstGeom prst="straightConnector1">
            <a:avLst/>
          </a:prstGeom>
          <a:ln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88DCAC-FBDD-0F17-3BA1-13C74854F4DB}"/>
              </a:ext>
            </a:extLst>
          </p:cNvPr>
          <p:cNvCxnSpPr>
            <a:cxnSpLocks/>
          </p:cNvCxnSpPr>
          <p:nvPr/>
        </p:nvCxnSpPr>
        <p:spPr>
          <a:xfrm>
            <a:off x="3597000" y="2598420"/>
            <a:ext cx="1325640" cy="0"/>
          </a:xfrm>
          <a:prstGeom prst="straightConnector1">
            <a:avLst/>
          </a:prstGeom>
          <a:ln>
            <a:solidFill>
              <a:srgbClr val="002B36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48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121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Scoggin</dc:creator>
  <cp:lastModifiedBy>Scoggin, Jake</cp:lastModifiedBy>
  <cp:revision>1</cp:revision>
  <dcterms:created xsi:type="dcterms:W3CDTF">2024-09-02T17:48:11Z</dcterms:created>
  <dcterms:modified xsi:type="dcterms:W3CDTF">2024-09-20T18:16:42Z</dcterms:modified>
</cp:coreProperties>
</file>