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2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6F83-C325-4BE6-9C61-FF241A5C974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0977-F14C-47B0-9CA3-702E49DB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28668" y="307455"/>
            <a:ext cx="11334664" cy="6243090"/>
            <a:chOff x="736261" y="139700"/>
            <a:chExt cx="11334664" cy="624309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512733" y="4893733"/>
              <a:ext cx="2556934" cy="12869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972812" y="5167868"/>
              <a:ext cx="1636776" cy="738664"/>
              <a:chOff x="4972812" y="4710668"/>
              <a:chExt cx="1636776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972812" y="4710668"/>
                <a:ext cx="1636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Component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72812" y="5080000"/>
                <a:ext cx="1636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UI</a:t>
                </a:r>
                <a:endParaRPr lang="ko-KR" altLang="en-US" dirty="0"/>
              </a:p>
            </p:txBody>
          </p:sp>
        </p:grpSp>
        <p:sp>
          <p:nvSpPr>
            <p:cNvPr id="8" name="위로 굽은 화살표 7"/>
            <p:cNvSpPr/>
            <p:nvPr/>
          </p:nvSpPr>
          <p:spPr>
            <a:xfrm flipH="1">
              <a:off x="1549484" y="3961045"/>
              <a:ext cx="2620179" cy="194548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36261" y="2525437"/>
              <a:ext cx="2556934" cy="12869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6340" y="3009884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Event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96340" y="2156105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dispatch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540590" y="635814"/>
              <a:ext cx="2556934" cy="12869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2143" y="709811"/>
              <a:ext cx="2253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dispatch </a:t>
              </a:r>
              <a:r>
                <a:rPr lang="ko-KR" altLang="en-US" dirty="0" smtClean="0"/>
                <a:t>함수를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통해 전달받은 </a:t>
              </a:r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669" y="266482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Action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5851" y="2825218"/>
              <a:ext cx="4073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원래 </a:t>
              </a:r>
              <a:r>
                <a:rPr lang="en-US" altLang="ko-KR" dirty="0" err="1" smtClean="0"/>
                <a:t>Redux</a:t>
              </a:r>
              <a:r>
                <a:rPr lang="en-US" altLang="ko-KR" dirty="0" smtClean="0"/>
                <a:t> : Action </a:t>
              </a:r>
              <a:r>
                <a:rPr lang="ko-KR" altLang="en-US" dirty="0" smtClean="0"/>
                <a:t>객체가 </a:t>
              </a:r>
              <a:r>
                <a:rPr lang="en-US" altLang="ko-KR" dirty="0" smtClean="0"/>
                <a:t>Reducer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5851" y="3194550"/>
              <a:ext cx="523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Redux</a:t>
              </a:r>
              <a:r>
                <a:rPr lang="en-US" altLang="ko-KR" dirty="0" smtClean="0"/>
                <a:t> Toolkit</a:t>
              </a:r>
              <a:r>
                <a:rPr lang="ko-KR" altLang="en-US" dirty="0" smtClean="0"/>
                <a:t>에서는 별도의 함수로 독립적 실행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2143" y="1402309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연산 후 </a:t>
              </a:r>
              <a:r>
                <a:rPr lang="en-US" altLang="ko-KR" dirty="0" smtClean="0"/>
                <a:t>return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64966" y="635814"/>
              <a:ext cx="2096855" cy="12869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4966" y="834395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Type, payload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95006" y="266482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Reducer1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64966" y="1304418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연산 후 </a:t>
              </a:r>
              <a:r>
                <a:rPr lang="en-US" altLang="ko-KR" dirty="0" smtClean="0"/>
                <a:t>return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658013" y="3748548"/>
              <a:ext cx="2556934" cy="22649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09566" y="4346879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Type, payload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18092" y="3379216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Store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09566" y="4716211"/>
              <a:ext cx="2253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 </a:t>
              </a:r>
              <a:r>
                <a:rPr lang="ko-KR" altLang="en-US" dirty="0" smtClean="0"/>
                <a:t>결과값을 보관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처리</a:t>
              </a:r>
              <a:endParaRPr lang="ko-KR" altLang="en-US" dirty="0"/>
            </a:p>
          </p:txBody>
        </p:sp>
        <p:sp>
          <p:nvSpPr>
            <p:cNvPr id="30" name="굽은 화살표 29"/>
            <p:cNvSpPr/>
            <p:nvPr/>
          </p:nvSpPr>
          <p:spPr>
            <a:xfrm>
              <a:off x="1987000" y="996280"/>
              <a:ext cx="1306195" cy="9176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6344919" y="996280"/>
              <a:ext cx="932688" cy="502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9801349" y="635814"/>
              <a:ext cx="2096855" cy="12869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31389" y="266482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Reducer2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40898" y="834395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Type, payload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40898" y="1304418"/>
              <a:ext cx="225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연산 후 </a:t>
              </a:r>
              <a:r>
                <a:rPr lang="en-US" altLang="ko-KR" dirty="0" smtClean="0"/>
                <a:t>return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467600" y="139700"/>
              <a:ext cx="4603325" cy="2054505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 rot="5400000">
              <a:off x="9446937" y="2599100"/>
              <a:ext cx="932688" cy="502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164741" y="2418862"/>
              <a:ext cx="1636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비동기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방식으로 처리</a:t>
              </a:r>
              <a:endParaRPr lang="ko-KR" altLang="en-US" dirty="0"/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7397496" y="5285740"/>
              <a:ext cx="932688" cy="502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41464" y="6013458"/>
              <a:ext cx="16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useSelector</a:t>
              </a:r>
              <a:r>
                <a:rPr lang="en-US" altLang="ko-KR" dirty="0" smtClean="0"/>
                <a:t>( 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71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2023-12-15T00:21:22Z</dcterms:created>
  <dcterms:modified xsi:type="dcterms:W3CDTF">2023-12-15T06:57:44Z</dcterms:modified>
</cp:coreProperties>
</file>