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58" r:id="rId7"/>
    <p:sldId id="259" r:id="rId8"/>
    <p:sldId id="261" r:id="rId9"/>
    <p:sldId id="260" r:id="rId10"/>
    <p:sldId id="273" r:id="rId11"/>
    <p:sldId id="271" r:id="rId12"/>
    <p:sldId id="269" r:id="rId13"/>
    <p:sldId id="264" r:id="rId14"/>
    <p:sldId id="270" r:id="rId15"/>
    <p:sldId id="265" r:id="rId16"/>
    <p:sldId id="266" r:id="rId17"/>
    <p:sldId id="267"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718"/>
  </p:normalViewPr>
  <p:slideViewPr>
    <p:cSldViewPr snapToGrid="0">
      <p:cViewPr varScale="1">
        <p:scale>
          <a:sx n="89" d="100"/>
          <a:sy n="89" d="100"/>
        </p:scale>
        <p:origin x="120" y="16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Sheet1!$B$2:$B$3</c:f>
              <c:numCache>
                <c:formatCode>General</c:formatCode>
                <c:ptCount val="2"/>
                <c:pt idx="0">
                  <c:v>2.5</c:v>
                </c:pt>
                <c:pt idx="1">
                  <c:v>4.3</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Sheet1!$C$2:$C$3</c:f>
              <c:numCache>
                <c:formatCode>General</c:formatCode>
                <c:ptCount val="2"/>
                <c:pt idx="0">
                  <c:v>4.4000000000000004</c:v>
                </c:pt>
                <c:pt idx="1">
                  <c:v>2.4</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de-DE"/>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Sheet1!$B$2:$B$3</c:f>
              <c:numCache>
                <c:formatCode>General</c:formatCode>
                <c:ptCount val="2"/>
                <c:pt idx="0">
                  <c:v>4.5</c:v>
                </c:pt>
                <c:pt idx="1">
                  <c:v>3.5</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Sheet1!$C$2:$C$3</c:f>
              <c:numCache>
                <c:formatCode>General</c:formatCode>
                <c:ptCount val="2"/>
                <c:pt idx="0">
                  <c:v>2.8</c:v>
                </c:pt>
                <c:pt idx="1">
                  <c:v>1.8</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Sheet1!$D$2:$D$3</c:f>
              <c:numCache>
                <c:formatCode>General</c:formatCode>
                <c:ptCount val="2"/>
                <c:pt idx="0">
                  <c:v>5</c:v>
                </c:pt>
                <c:pt idx="1">
                  <c:v>3</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de-DE"/>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Synergize scalable</a:t>
          </a:r>
          <a:br>
            <a:rPr lang="en-US" b="0" dirty="0">
              <a:solidFill>
                <a:schemeClr val="bg1"/>
              </a:solidFill>
              <a:latin typeface="Tenorite" pitchFamily="2" charset="0"/>
            </a:rPr>
          </a:br>
          <a:r>
            <a:rPr lang="en-US" b="0" dirty="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Synergize scalable</a:t>
          </a:r>
          <a:br>
            <a:rPr lang="en-US" sz="1300" b="0" kern="1200" dirty="0">
              <a:solidFill>
                <a:schemeClr val="bg1"/>
              </a:solidFill>
              <a:latin typeface="Tenorite" pitchFamily="2" charset="0"/>
            </a:rPr>
          </a:br>
          <a:r>
            <a:rPr lang="en-US" sz="1300" b="0" kern="120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12/3/2021</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12/3/2021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12/3/2021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12/3/2021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12/3/2021</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12/3/2021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github.com/akb1154/REF-PSEM-1G-00N"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671707" cy="2387600"/>
          </a:xfrm>
        </p:spPr>
        <p:txBody>
          <a:bodyPr/>
          <a:lstStyle/>
          <a:p>
            <a:r>
              <a:rPr lang="en-US" dirty="0" err="1"/>
              <a:t>Berufsfeld</a:t>
            </a:r>
            <a:r>
              <a:rPr lang="en-US" dirty="0"/>
              <a:t>:</a:t>
            </a:r>
            <a:br>
              <a:rPr lang="en-US" dirty="0"/>
            </a:br>
            <a:r>
              <a:rPr lang="en-US" dirty="0"/>
              <a:t>Computer Science (IT)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Kaan Kaygisiz</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12/3/2021</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29423109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12/3/2021</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11</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12/3/2021</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12/3/2021</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12/3/2021</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398033" y="1122363"/>
            <a:ext cx="7670202" cy="2387600"/>
          </a:xfrm>
        </p:spPr>
        <p:txBody>
          <a:bodyPr/>
          <a:lstStyle/>
          <a:p>
            <a:r>
              <a:rPr lang="en-US" dirty="0" err="1"/>
              <a:t>Vielen</a:t>
            </a:r>
            <a:r>
              <a:rPr lang="en-US" dirty="0"/>
              <a:t> Dank </a:t>
            </a:r>
            <a:r>
              <a:rPr lang="en-US" dirty="0" err="1"/>
              <a:t>für</a:t>
            </a:r>
            <a:r>
              <a:rPr lang="en-US" dirty="0"/>
              <a:t> </a:t>
            </a:r>
            <a:br>
              <a:rPr lang="en-US" dirty="0"/>
            </a:br>
            <a:r>
              <a:rPr lang="en-US" dirty="0" err="1"/>
              <a:t>eure</a:t>
            </a:r>
            <a:r>
              <a:rPr lang="en-US" dirty="0"/>
              <a:t> </a:t>
            </a:r>
            <a:r>
              <a:rPr lang="en-US" dirty="0" err="1"/>
              <a:t>Aufmerksamkeit</a:t>
            </a:r>
            <a:r>
              <a:rPr lang="en-US" dirty="0"/>
              <a:t>!</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398033" y="3602038"/>
            <a:ext cx="7670202" cy="2247219"/>
          </a:xfrm>
        </p:spPr>
        <p:txBody>
          <a:bodyPr>
            <a:normAutofit/>
          </a:bodyPr>
          <a:lstStyle/>
          <a:p>
            <a:r>
              <a:rPr lang="en-US" dirty="0"/>
              <a:t>Alle </a:t>
            </a:r>
            <a:r>
              <a:rPr lang="en-US" dirty="0" err="1"/>
              <a:t>Dateien</a:t>
            </a:r>
            <a:r>
              <a:rPr lang="en-US" dirty="0"/>
              <a:t> (</a:t>
            </a:r>
            <a:r>
              <a:rPr lang="en-US" dirty="0" err="1"/>
              <a:t>Presentationsfolien</a:t>
            </a:r>
            <a:r>
              <a:rPr lang="en-US" dirty="0"/>
              <a:t>, etc.) </a:t>
            </a:r>
            <a:r>
              <a:rPr lang="en-US" dirty="0" err="1"/>
              <a:t>findet</a:t>
            </a:r>
            <a:r>
              <a:rPr lang="en-US" dirty="0"/>
              <a:t> </a:t>
            </a:r>
            <a:r>
              <a:rPr lang="en-US" dirty="0" err="1"/>
              <a:t>ihr</a:t>
            </a:r>
            <a:r>
              <a:rPr lang="en-US" dirty="0"/>
              <a:t> </a:t>
            </a:r>
            <a:r>
              <a:rPr lang="en-US" dirty="0" err="1"/>
              <a:t>unter</a:t>
            </a:r>
            <a:r>
              <a:rPr lang="en-US" dirty="0"/>
              <a:t>: </a:t>
            </a:r>
          </a:p>
          <a:p>
            <a:r>
              <a:rPr lang="en-US">
                <a:latin typeface="Bahnschrift SemiBold SemiConden" panose="020B0502040204020203" pitchFamily="34" charset="0"/>
                <a:hlinkClick r:id="rId2"/>
              </a:rPr>
              <a:t>http://github.com/akb1154/REF-PSEM-1G-00N</a:t>
            </a:r>
            <a:endParaRPr lang="en-US" dirty="0">
              <a:latin typeface="Bahnschrift SemiBold SemiConden" panose="020B0502040204020203" pitchFamily="34" charset="0"/>
            </a:endParaRP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err="1"/>
              <a:t>Gliederung</a:t>
            </a: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12/3/2021</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12/3/2021</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Quarterly performance</a:t>
            </a:r>
          </a:p>
        </p:txBody>
      </p:sp>
      <p:graphicFrame>
        <p:nvGraphicFramePr>
          <p:cNvPr id="6" name="Content Placeholder 5" descr="Chart">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1484250899"/>
              </p:ext>
            </p:extLst>
          </p:nvPr>
        </p:nvGraphicFramePr>
        <p:xfrm>
          <a:off x="1258176" y="2360884"/>
          <a:ext cx="4765635" cy="27017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5" descr="Chart">
            <a:extLst>
              <a:ext uri="{FF2B5EF4-FFF2-40B4-BE49-F238E27FC236}">
                <a16:creationId xmlns:a16="http://schemas.microsoft.com/office/drawing/2014/main" id="{5A839DA0-FCCD-084E-87E3-CCD098AB7F71}"/>
              </a:ext>
            </a:extLst>
          </p:cNvPr>
          <p:cNvGraphicFramePr>
            <a:graphicFrameLocks/>
          </p:cNvGraphicFramePr>
          <p:nvPr>
            <p:extLst>
              <p:ext uri="{D42A27DB-BD31-4B8C-83A1-F6EECF244321}">
                <p14:modId xmlns:p14="http://schemas.microsoft.com/office/powerpoint/2010/main" val="669982935"/>
              </p:ext>
            </p:extLst>
          </p:nvPr>
        </p:nvGraphicFramePr>
        <p:xfrm>
          <a:off x="6697091" y="2360884"/>
          <a:ext cx="4765635" cy="2701770"/>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12/3/2021</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12/3/2021</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12/3/2021</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12/3/2021</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12/3/2021</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39626675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0</TotalTime>
  <Words>457</Words>
  <Application>Microsoft Office PowerPoint</Application>
  <PresentationFormat>Widescreen</PresentationFormat>
  <Paragraphs>156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Bahnschrift SemiBold SemiConden</vt:lpstr>
      <vt:lpstr>Calibri</vt:lpstr>
      <vt:lpstr>Tenorite</vt:lpstr>
      <vt:lpstr>Office Theme</vt:lpstr>
      <vt:lpstr>Berufsfeld: Computer Science (IT)</vt:lpstr>
      <vt:lpstr>Gliederung</vt:lpstr>
      <vt:lpstr>Introduction</vt:lpstr>
      <vt:lpstr>Primary goals</vt:lpstr>
      <vt:lpstr>Quarterly performance</vt:lpstr>
      <vt:lpstr>Areas of growth</vt:lpstr>
      <vt:lpstr>Business opportunities are like buses. There's always another one coming.</vt:lpstr>
      <vt:lpstr>Meet our team</vt:lpstr>
      <vt:lpstr>The full team</vt:lpstr>
      <vt:lpstr>Plan for product launch </vt:lpstr>
      <vt:lpstr>Timeline </vt:lpstr>
      <vt:lpstr>Areas of focus</vt:lpstr>
      <vt:lpstr>How we get there</vt:lpstr>
      <vt:lpstr>Summary </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Berufsfeld: Computer Science (IT)</dc:title>
  <dc:creator>Kaan Kaygisiz</dc:creator>
  <cp:lastModifiedBy>Kaan Kaygisiz</cp:lastModifiedBy>
  <cp:revision>1</cp:revision>
  <dcterms:created xsi:type="dcterms:W3CDTF">2021-12-03T16:16:51Z</dcterms:created>
  <dcterms:modified xsi:type="dcterms:W3CDTF">2021-12-03T16:23:09Z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