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Fira Mono"/>
      <p:regular r:id="rId34"/>
      <p:bold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5208DF-4F5B-4D61-ACA7-966CAFBE8C77}">
  <a:tblStyle styleId="{A35208DF-4F5B-4D61-ACA7-966CAFBE8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FiraMono-bold.fntdata"/><Relationship Id="rId12" Type="http://schemas.openxmlformats.org/officeDocument/2006/relationships/slide" Target="slides/slide6.xml"/><Relationship Id="rId34" Type="http://schemas.openxmlformats.org/officeDocument/2006/relationships/font" Target="fonts/FiraMono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.fntdata"/><Relationship Id="rId14" Type="http://schemas.openxmlformats.org/officeDocument/2006/relationships/slide" Target="slides/slide8.xml"/><Relationship Id="rId36" Type="http://schemas.openxmlformats.org/officeDocument/2006/relationships/font" Target="fonts/Barlow-regular.fntdata"/><Relationship Id="rId17" Type="http://schemas.openxmlformats.org/officeDocument/2006/relationships/slide" Target="slides/slide11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0.xml"/><Relationship Id="rId38" Type="http://schemas.openxmlformats.org/officeDocument/2006/relationships/font" Target="fonts/Barl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e122dec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e122dec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122dec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122de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REACT vs. ANGULAR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Both REACT and ANGULAR are similar in their component-based architecture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ANGULAR is a framework or a complete solution, whereas REACT is a library only rendering and responsible for “View” and ensuring that the “View” is in sync with the state because of which REACT has a very small API to understand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REACT requires use of other libraries for Routing, and calling HTTP services etc. Hence, a user can choose the libraries to install depending on his preferences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Barlow"/>
                <a:ea typeface="Barlow"/>
                <a:cs typeface="Barlow"/>
                <a:sym typeface="Barlow"/>
              </a:rPr>
              <a:t>On the other hand, ANGULAR comes in with fixed libraries bundles inside its application, which might get changed from one version to another</a:t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122dec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e122dec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122dec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122dec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e122dec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e122dec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bc96f6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bc96f6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bc96f6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bc96f6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bc96f6c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bc96f6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e7ab2f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e7ab2f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e2fc7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0e2fc7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1d6a4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1d6a4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e2fc7c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0e2fc7c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e2fc7c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0e2fc7c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Basic working of React lies in inherently coupling the rendering logic with other interface logic to handle the events and handle state changes over a period of time. Instead of separating markup and logic in distinct files, React performs </a:t>
            </a:r>
            <a:r>
              <a:rPr b="1" i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separation of concerns</a:t>
            </a: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using “</a:t>
            </a:r>
            <a:r>
              <a:rPr b="1" i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components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” that contain both markup and logic.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Using JSX, developers find easier to work with components of React having UI inside the JS code.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Note: </a:t>
            </a: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Separation of concerns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refers to separating a set/piece of computer program, which has a certain impact on the program.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Concern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is a certain set of information that affects the code of a computer program.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e2fc7c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0e2fc7c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0e2fc7c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0e2fc7c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Greeting = (user)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if (user)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&lt;h1&gt;Hello, {fullName(user)}!&lt;/h1&gt;;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return &lt;h1&gt;Hello, Unknown.&lt;/h1&gt;;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0e2fc7c7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0e2fc7c7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Greeting = (user)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 (user)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return &lt;h1&gt;Hello, {fullName(user)}!&lt;/h1&gt;;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&lt;h1&gt;Hello, Unknown.&lt;/h1&gt;;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e2fc7c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e2fc7c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React, { Component } from 'react';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App extends Component{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render(){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return(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&lt;div&gt;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&lt;h1&gt;This is Heading&lt;/h1&gt;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&lt;h2&gt;This is sub Heading&lt;/h2&gt;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&lt;p&gt;This is some paragraph.&lt;/p&gt;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&lt;/div&gt;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export default App;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0e2fc7c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0e2fc7c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React, { Component } from 'react';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App extends Component{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render(){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return(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&lt;div&gt;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&lt;h1&gt;Attribute&lt;/h1&gt;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&lt;p data-demoAttribute="demo"&gt;This is paragraph&lt;/p&gt;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&lt;/div&gt;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export default App;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0e2fc7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0e2fc7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122dec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122dec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122dec7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122dec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bc96f6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bc96f6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122dec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e122dec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122dec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122dec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122dec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122dec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122dec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122dec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odejs.org/en/download/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React.JS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Introduction to React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ile:React-icon.svg - Wikimedia Commons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727" y="0"/>
            <a:ext cx="3110899" cy="21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is better?</a:t>
            </a:r>
            <a:endParaRPr/>
          </a:p>
        </p:txBody>
      </p:sp>
      <p:pic>
        <p:nvPicPr>
          <p:cNvPr descr="Angular (web framework) - Wikipedia"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75" y="1528200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vantages of Developing Modern Web Apps using React.js - Webqueue  Technologies Pvt. Ltd."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875" y="1509150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ue.js (@vuejs) | Twitter"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213" y="1528188"/>
            <a:ext cx="18192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1253550" y="3438425"/>
            <a:ext cx="9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Angular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112700" y="3481400"/>
            <a:ext cx="10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ReactJS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072538" y="3366200"/>
            <a:ext cx="91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VueJS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vs Angular</a:t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510300" y="11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{A35208DF-4F5B-4D61-ACA7-966CAFBE8C77}</a:tableStyleId>
              </a:tblPr>
              <a:tblGrid>
                <a:gridCol w="1753575"/>
                <a:gridCol w="3624275"/>
                <a:gridCol w="2688925"/>
              </a:tblGrid>
              <a:tr h="3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Parameters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React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Angular</a:t>
                      </a:r>
                      <a:endParaRPr b="1" sz="11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Type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React is a JavaScript library and is consider much order compare with Angular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Angular is a complete framework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Use of libraries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React can be used 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with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other programming libraries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Angular is a complete solution which provide everything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binding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One-way data binding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Two-way data binding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Language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JavaScript XML (JSX)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Typescript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Dependency Injection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Does not 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entirely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support dependency injection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Support dependency injection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DOM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Virtual</a:t>
                      </a: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DOM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Incremental DOM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Learning Curve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Easier to learn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Harder to learn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Performance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Faster Performance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Slower Performance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r>
              <a:rPr lang="en"/>
              <a:t> and Setup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r>
              <a:rPr lang="en"/>
              <a:t> and Setup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First step is to install Node.js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It can be downloaded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https://nodejs.org/en/download/</a:t>
            </a:r>
            <a:r>
              <a:rPr lang="en" sz="1600"/>
              <a:t> </a:t>
            </a:r>
            <a:endParaRPr sz="16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2" cy="334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Code Editor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Visual Studio Code is recommended but you can use any modern text editor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It can be downloaded from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1" cy="30304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react app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ways to create new react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npm and installing tool </a:t>
            </a:r>
            <a:r>
              <a:rPr lang="en"/>
              <a:t>individually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create-react-app (</a:t>
            </a:r>
            <a:r>
              <a:rPr lang="en"/>
              <a:t>recommended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Create-react-app is an excellent tool which allows you to create and run React project quickly. It is an npm package </a:t>
            </a:r>
            <a:r>
              <a:rPr lang="en"/>
              <a:t>maintain</a:t>
            </a:r>
            <a:r>
              <a:rPr lang="en"/>
              <a:t> by facebook and can work on any platform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19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node_modules</a:t>
            </a:r>
            <a:r>
              <a:rPr lang="en"/>
              <a:t>: This folder contain the dependencies require for react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public</a:t>
            </a:r>
            <a:r>
              <a:rPr lang="en"/>
              <a:t>: This folder contain public assets of the application. It contain index.html where React will mount application root component.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rc</a:t>
            </a:r>
            <a:r>
              <a:rPr lang="en"/>
              <a:t>: It </a:t>
            </a:r>
            <a:r>
              <a:rPr lang="en"/>
              <a:t>contains</a:t>
            </a:r>
            <a:r>
              <a:rPr lang="en"/>
              <a:t> the application source code where you mostly create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/>
              <a:t>.gitignore:</a:t>
            </a:r>
            <a:r>
              <a:rPr lang="en" sz="1350"/>
              <a:t> this file used by git to ignore file and folder while publishing source code into remote server</a:t>
            </a:r>
            <a:endParaRPr sz="135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21382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Structure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/>
              <a:t>package-lock.json:</a:t>
            </a:r>
            <a:r>
              <a:rPr lang="en" sz="1350"/>
              <a:t> this is an auto generated and modified file that gets updated whenever npm does an operation related to node_module or package.json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/>
              <a:t>package.json:</a:t>
            </a:r>
            <a:r>
              <a:rPr lang="en" sz="1350"/>
              <a:t> This is npm configuration file. It includes details about your app along with dependencies.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50"/>
              <a:t>README.md</a:t>
            </a:r>
            <a:r>
              <a:rPr lang="en" sz="1350"/>
              <a:t>: It provides the documentation to read</a:t>
            </a:r>
            <a:endParaRPr sz="135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21382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App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4159200" cy="290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400" y="1170125"/>
            <a:ext cx="38322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Introduction to JSX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File:React-icon.svg - Wikimedia Commons"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900" y="388450"/>
            <a:ext cx="2572201" cy="18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Module Learning 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of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React?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vs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and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r>
              <a:rPr lang="en"/>
              <a:t> to JSX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JSX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JSX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JSX can be considered as a syntactical expression of JavaScript </a:t>
            </a:r>
            <a:r>
              <a:rPr lang="en"/>
              <a:t>syntax</a:t>
            </a:r>
            <a:r>
              <a:rPr lang="en"/>
              <a:t>, used to create React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Rendering these elements to React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v</a:t>
            </a:r>
            <a:r>
              <a:rPr b="1" lang="en">
                <a:latin typeface="Fira Mono"/>
                <a:ea typeface="Fira Mono"/>
                <a:cs typeface="Fira Mono"/>
                <a:sym typeface="Fira Mono"/>
              </a:rPr>
              <a:t>ar myElement = &lt;h1&gt;Hello, Everyone&lt;/h1&gt;</a:t>
            </a:r>
            <a:endParaRPr b="1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JSX?	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 need JSX?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than JavaScript in compilation and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optimization during </a:t>
            </a:r>
            <a:r>
              <a:rPr lang="en"/>
              <a:t>translation</a:t>
            </a:r>
            <a:r>
              <a:rPr lang="en"/>
              <a:t> of the code to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better optimization as it allows React to highlight useful errors and messages of warning at compile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JSX, developers find easier to work with components of React having UI inside the JS code.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JSX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4527602" cy="3145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2" y="1398725"/>
            <a:ext cx="4159196" cy="349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1740975" y="119440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JSX Code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5819225" y="11944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Without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JSX Code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JSX as an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Declaring a variable as we do in JavaScript and using it in a JSX code by wrapping the JS expression/variable inside a curly bracket {}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You can insert any valid JS expression inside the curly brackets. For instance, 23 + 22, x.age, or fullName(user)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JavaScript expression in JSX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JSX expression turns into regular JavaScript code after compilation.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Therefore, JSX can be used as an expression inside of if statements or for loops by assigning it a variable, making it accept as argument and having it return from functions</a:t>
            </a:r>
            <a:endParaRPr sz="1600"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25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elements in JSX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want to have more than one element, you need to warp with one container element.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 this example we are using div as a container element which has three nested elements inside it.</a:t>
            </a:r>
            <a:endParaRPr sz="1600"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45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Attributes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JSX use attributes with the HTML elements same as regular HTML. 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JSX uses camelcase naming convention for attributes rather than standard naming convention of HTML such as a class in HTML becomes className in JSX because the class is the reserved keyword in JavaScript. 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We can also use our own custom attributes in JSX. For custom attributes, we need to use data- prefix. </a:t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28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comments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can be used with a similar syntax as used in JS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(beginning with /* and ending with */) and is used in JSX as wrapped inside curly brackets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13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a JavaScript library created by Facebook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a User Interface (UI)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is a tool for building UI components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React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 library for building fast and interactive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Facebook in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of React application is referred to as “Component”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primary component is conventionally named as “App” component representing entire application and containing other child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the web application into independent and isolated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component will have a state and render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uses  a virtual DOM Element, which is cheaper and easier to 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working of virtual DOM and its benefit over using Real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essentially reacts to the state changes and updates the Real DOM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Features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important features of ReactJS are as following.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 Data Binding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React?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DOM is slow in its real form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 application grows, manipulation of the DOM and its update starts affecting application performance, making it slow.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 uses virtual DOM, which is significantly faster and more efficient to update.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web-applications where information could be added and changed in real-time without the user having to reload the page.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React? (Contd.)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and Easy to learn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Component-based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Well-defined lifecycle of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requirement of having fundamental knowledge of CSS and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Reusability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component in an application can be rendered separately with its own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Consistency in the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easier to maintain and application becomes easier to develop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instance, reusing components in form editor (while building forms) as well as on the actual form (while forms are rendered as HTML using server-side JS)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React? (Contd.)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Robust re-rendering with virtual DOM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DOM is significantly faster and more efficient to update.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web-applications where information could be added and changed in real-time without the user having to reload the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Native libraries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comes with native libraries which allows the designer to create native applications for iOS and Android.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is different from what’s used in designing web applications; however, the methodology and architecture is same.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React? (Contd.)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Performances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Modules like Browserify or ES-6 can be used via Babel or ReactJS-di to inject dependencies automatically for high performance.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Easy Testing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Applications written using ReactJS fairly easy to test.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manipulating the state, we can explore the output as well as the triggered actions and events along with the working of associated functions, etc.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