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537D-4F2C-4E03-B988-B2D15CA05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44CFAC-D71E-4E12-8E00-2D1B19D40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E304EC-BE12-4BBA-B352-17BA49298F26}"/>
              </a:ext>
            </a:extLst>
          </p:cNvPr>
          <p:cNvSpPr>
            <a:spLocks noGrp="1"/>
          </p:cNvSpPr>
          <p:nvPr>
            <p:ph type="dt" sz="half" idx="10"/>
          </p:nvPr>
        </p:nvSpPr>
        <p:spPr/>
        <p:txBody>
          <a:bodyPr/>
          <a:lstStyle/>
          <a:p>
            <a:fld id="{84583903-503A-48F2-BB1E-C7D9CFD9FE40}" type="datetimeFigureOut">
              <a:rPr lang="en-US" smtClean="0"/>
              <a:t>12/20/2022</a:t>
            </a:fld>
            <a:endParaRPr lang="en-US"/>
          </a:p>
        </p:txBody>
      </p:sp>
      <p:sp>
        <p:nvSpPr>
          <p:cNvPr id="5" name="Footer Placeholder 4">
            <a:extLst>
              <a:ext uri="{FF2B5EF4-FFF2-40B4-BE49-F238E27FC236}">
                <a16:creationId xmlns:a16="http://schemas.microsoft.com/office/drawing/2014/main" id="{C7D18135-625F-47B6-90EF-492EBF8CB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7346-4485-4092-B957-8C7844F0F5DB}"/>
              </a:ext>
            </a:extLst>
          </p:cNvPr>
          <p:cNvSpPr>
            <a:spLocks noGrp="1"/>
          </p:cNvSpPr>
          <p:nvPr>
            <p:ph type="sldNum" sz="quarter" idx="12"/>
          </p:nvPr>
        </p:nvSpPr>
        <p:spPr/>
        <p:txBody>
          <a:bodyPr/>
          <a:lstStyle/>
          <a:p>
            <a:fld id="{C28DDD7B-DA9E-4800-9D09-29CE15892AE7}" type="slidenum">
              <a:rPr lang="en-US" smtClean="0"/>
              <a:t>‹#›</a:t>
            </a:fld>
            <a:endParaRPr lang="en-US"/>
          </a:p>
        </p:txBody>
      </p:sp>
    </p:spTree>
    <p:extLst>
      <p:ext uri="{BB962C8B-B14F-4D97-AF65-F5344CB8AC3E}">
        <p14:creationId xmlns:p14="http://schemas.microsoft.com/office/powerpoint/2010/main" val="235284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F1D2-8032-44A8-A8CD-8A7EDC40AC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983812-6959-4C81-9C58-7B330DC179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DA4BC-94AE-40A0-96AC-76C4D9746E27}"/>
              </a:ext>
            </a:extLst>
          </p:cNvPr>
          <p:cNvSpPr>
            <a:spLocks noGrp="1"/>
          </p:cNvSpPr>
          <p:nvPr>
            <p:ph type="dt" sz="half" idx="10"/>
          </p:nvPr>
        </p:nvSpPr>
        <p:spPr/>
        <p:txBody>
          <a:bodyPr/>
          <a:lstStyle/>
          <a:p>
            <a:fld id="{84583903-503A-48F2-BB1E-C7D9CFD9FE40}" type="datetimeFigureOut">
              <a:rPr lang="en-US" smtClean="0"/>
              <a:t>12/20/2022</a:t>
            </a:fld>
            <a:endParaRPr lang="en-US"/>
          </a:p>
        </p:txBody>
      </p:sp>
      <p:sp>
        <p:nvSpPr>
          <p:cNvPr id="5" name="Footer Placeholder 4">
            <a:extLst>
              <a:ext uri="{FF2B5EF4-FFF2-40B4-BE49-F238E27FC236}">
                <a16:creationId xmlns:a16="http://schemas.microsoft.com/office/drawing/2014/main" id="{7AA188C3-2B6E-4C77-9963-1C2085173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72493-F885-464D-A323-8B99F49E58E9}"/>
              </a:ext>
            </a:extLst>
          </p:cNvPr>
          <p:cNvSpPr>
            <a:spLocks noGrp="1"/>
          </p:cNvSpPr>
          <p:nvPr>
            <p:ph type="sldNum" sz="quarter" idx="12"/>
          </p:nvPr>
        </p:nvSpPr>
        <p:spPr/>
        <p:txBody>
          <a:bodyPr/>
          <a:lstStyle/>
          <a:p>
            <a:fld id="{C28DDD7B-DA9E-4800-9D09-29CE15892AE7}" type="slidenum">
              <a:rPr lang="en-US" smtClean="0"/>
              <a:t>‹#›</a:t>
            </a:fld>
            <a:endParaRPr lang="en-US"/>
          </a:p>
        </p:txBody>
      </p:sp>
    </p:spTree>
    <p:extLst>
      <p:ext uri="{BB962C8B-B14F-4D97-AF65-F5344CB8AC3E}">
        <p14:creationId xmlns:p14="http://schemas.microsoft.com/office/powerpoint/2010/main" val="420934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9CC82-E517-419F-B74E-C021CD1597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56510C-F637-426F-89E9-13310A550A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889C3-8F49-4EE0-8732-C38F08DA9837}"/>
              </a:ext>
            </a:extLst>
          </p:cNvPr>
          <p:cNvSpPr>
            <a:spLocks noGrp="1"/>
          </p:cNvSpPr>
          <p:nvPr>
            <p:ph type="dt" sz="half" idx="10"/>
          </p:nvPr>
        </p:nvSpPr>
        <p:spPr/>
        <p:txBody>
          <a:bodyPr/>
          <a:lstStyle/>
          <a:p>
            <a:fld id="{84583903-503A-48F2-BB1E-C7D9CFD9FE40}" type="datetimeFigureOut">
              <a:rPr lang="en-US" smtClean="0"/>
              <a:t>12/20/2022</a:t>
            </a:fld>
            <a:endParaRPr lang="en-US"/>
          </a:p>
        </p:txBody>
      </p:sp>
      <p:sp>
        <p:nvSpPr>
          <p:cNvPr id="5" name="Footer Placeholder 4">
            <a:extLst>
              <a:ext uri="{FF2B5EF4-FFF2-40B4-BE49-F238E27FC236}">
                <a16:creationId xmlns:a16="http://schemas.microsoft.com/office/drawing/2014/main" id="{C86F64D3-58BF-479B-8A89-8C8E22177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02E81-EA03-4481-B31F-524B248BA9FB}"/>
              </a:ext>
            </a:extLst>
          </p:cNvPr>
          <p:cNvSpPr>
            <a:spLocks noGrp="1"/>
          </p:cNvSpPr>
          <p:nvPr>
            <p:ph type="sldNum" sz="quarter" idx="12"/>
          </p:nvPr>
        </p:nvSpPr>
        <p:spPr/>
        <p:txBody>
          <a:bodyPr/>
          <a:lstStyle/>
          <a:p>
            <a:fld id="{C28DDD7B-DA9E-4800-9D09-29CE15892AE7}" type="slidenum">
              <a:rPr lang="en-US" smtClean="0"/>
              <a:t>‹#›</a:t>
            </a:fld>
            <a:endParaRPr lang="en-US"/>
          </a:p>
        </p:txBody>
      </p:sp>
    </p:spTree>
    <p:extLst>
      <p:ext uri="{BB962C8B-B14F-4D97-AF65-F5344CB8AC3E}">
        <p14:creationId xmlns:p14="http://schemas.microsoft.com/office/powerpoint/2010/main" val="2922567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C9FC-4306-4EA3-881D-CC6D76339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ECA0D0-C573-41C0-8BDC-AA2D09735F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EAAFC-7B68-444D-B51B-948DE33B6B46}"/>
              </a:ext>
            </a:extLst>
          </p:cNvPr>
          <p:cNvSpPr>
            <a:spLocks noGrp="1"/>
          </p:cNvSpPr>
          <p:nvPr>
            <p:ph type="dt" sz="half" idx="10"/>
          </p:nvPr>
        </p:nvSpPr>
        <p:spPr/>
        <p:txBody>
          <a:bodyPr/>
          <a:lstStyle/>
          <a:p>
            <a:fld id="{84583903-503A-48F2-BB1E-C7D9CFD9FE40}" type="datetimeFigureOut">
              <a:rPr lang="en-US" smtClean="0"/>
              <a:t>12/20/2022</a:t>
            </a:fld>
            <a:endParaRPr lang="en-US"/>
          </a:p>
        </p:txBody>
      </p:sp>
      <p:sp>
        <p:nvSpPr>
          <p:cNvPr id="5" name="Footer Placeholder 4">
            <a:extLst>
              <a:ext uri="{FF2B5EF4-FFF2-40B4-BE49-F238E27FC236}">
                <a16:creationId xmlns:a16="http://schemas.microsoft.com/office/drawing/2014/main" id="{AC3A5772-7D16-4232-824A-CAF9F84A3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196F3-51AF-488B-B9D5-B3C3FC0A6F38}"/>
              </a:ext>
            </a:extLst>
          </p:cNvPr>
          <p:cNvSpPr>
            <a:spLocks noGrp="1"/>
          </p:cNvSpPr>
          <p:nvPr>
            <p:ph type="sldNum" sz="quarter" idx="12"/>
          </p:nvPr>
        </p:nvSpPr>
        <p:spPr/>
        <p:txBody>
          <a:bodyPr/>
          <a:lstStyle/>
          <a:p>
            <a:fld id="{C28DDD7B-DA9E-4800-9D09-29CE15892AE7}" type="slidenum">
              <a:rPr lang="en-US" smtClean="0"/>
              <a:t>‹#›</a:t>
            </a:fld>
            <a:endParaRPr lang="en-US"/>
          </a:p>
        </p:txBody>
      </p:sp>
    </p:spTree>
    <p:extLst>
      <p:ext uri="{BB962C8B-B14F-4D97-AF65-F5344CB8AC3E}">
        <p14:creationId xmlns:p14="http://schemas.microsoft.com/office/powerpoint/2010/main" val="216341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5EA1-FF43-4223-A218-AEF2CD3ACF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EFFC47-3104-4B25-8078-384CE6102E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22A45A-0729-4F36-B05D-6C27BFC4D42E}"/>
              </a:ext>
            </a:extLst>
          </p:cNvPr>
          <p:cNvSpPr>
            <a:spLocks noGrp="1"/>
          </p:cNvSpPr>
          <p:nvPr>
            <p:ph type="dt" sz="half" idx="10"/>
          </p:nvPr>
        </p:nvSpPr>
        <p:spPr/>
        <p:txBody>
          <a:bodyPr/>
          <a:lstStyle/>
          <a:p>
            <a:fld id="{84583903-503A-48F2-BB1E-C7D9CFD9FE40}" type="datetimeFigureOut">
              <a:rPr lang="en-US" smtClean="0"/>
              <a:t>12/20/2022</a:t>
            </a:fld>
            <a:endParaRPr lang="en-US"/>
          </a:p>
        </p:txBody>
      </p:sp>
      <p:sp>
        <p:nvSpPr>
          <p:cNvPr id="5" name="Footer Placeholder 4">
            <a:extLst>
              <a:ext uri="{FF2B5EF4-FFF2-40B4-BE49-F238E27FC236}">
                <a16:creationId xmlns:a16="http://schemas.microsoft.com/office/drawing/2014/main" id="{EC8B2EEB-6CBD-4E55-A624-324B53B67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0D8FB-0A25-4F99-971C-91A27AA5A1EE}"/>
              </a:ext>
            </a:extLst>
          </p:cNvPr>
          <p:cNvSpPr>
            <a:spLocks noGrp="1"/>
          </p:cNvSpPr>
          <p:nvPr>
            <p:ph type="sldNum" sz="quarter" idx="12"/>
          </p:nvPr>
        </p:nvSpPr>
        <p:spPr/>
        <p:txBody>
          <a:bodyPr/>
          <a:lstStyle/>
          <a:p>
            <a:fld id="{C28DDD7B-DA9E-4800-9D09-29CE15892AE7}" type="slidenum">
              <a:rPr lang="en-US" smtClean="0"/>
              <a:t>‹#›</a:t>
            </a:fld>
            <a:endParaRPr lang="en-US"/>
          </a:p>
        </p:txBody>
      </p:sp>
    </p:spTree>
    <p:extLst>
      <p:ext uri="{BB962C8B-B14F-4D97-AF65-F5344CB8AC3E}">
        <p14:creationId xmlns:p14="http://schemas.microsoft.com/office/powerpoint/2010/main" val="303208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4FA2-3526-4A3C-B4AD-1E3D1B85AC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13F622-78E0-42A6-9DD1-492A1AC259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88B683-64AB-4BEB-9202-A2D7226E7E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68DF75-EB4E-4D86-81E2-AEC7EABA3B39}"/>
              </a:ext>
            </a:extLst>
          </p:cNvPr>
          <p:cNvSpPr>
            <a:spLocks noGrp="1"/>
          </p:cNvSpPr>
          <p:nvPr>
            <p:ph type="dt" sz="half" idx="10"/>
          </p:nvPr>
        </p:nvSpPr>
        <p:spPr/>
        <p:txBody>
          <a:bodyPr/>
          <a:lstStyle/>
          <a:p>
            <a:fld id="{84583903-503A-48F2-BB1E-C7D9CFD9FE40}" type="datetimeFigureOut">
              <a:rPr lang="en-US" smtClean="0"/>
              <a:t>12/20/2022</a:t>
            </a:fld>
            <a:endParaRPr lang="en-US"/>
          </a:p>
        </p:txBody>
      </p:sp>
      <p:sp>
        <p:nvSpPr>
          <p:cNvPr id="6" name="Footer Placeholder 5">
            <a:extLst>
              <a:ext uri="{FF2B5EF4-FFF2-40B4-BE49-F238E27FC236}">
                <a16:creationId xmlns:a16="http://schemas.microsoft.com/office/drawing/2014/main" id="{7E6A130D-FFAA-4AA6-9D74-8CF2E0E62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E756C-7E03-4AAB-B390-8BEFDC948F23}"/>
              </a:ext>
            </a:extLst>
          </p:cNvPr>
          <p:cNvSpPr>
            <a:spLocks noGrp="1"/>
          </p:cNvSpPr>
          <p:nvPr>
            <p:ph type="sldNum" sz="quarter" idx="12"/>
          </p:nvPr>
        </p:nvSpPr>
        <p:spPr/>
        <p:txBody>
          <a:bodyPr/>
          <a:lstStyle/>
          <a:p>
            <a:fld id="{C28DDD7B-DA9E-4800-9D09-29CE15892AE7}" type="slidenum">
              <a:rPr lang="en-US" smtClean="0"/>
              <a:t>‹#›</a:t>
            </a:fld>
            <a:endParaRPr lang="en-US"/>
          </a:p>
        </p:txBody>
      </p:sp>
    </p:spTree>
    <p:extLst>
      <p:ext uri="{BB962C8B-B14F-4D97-AF65-F5344CB8AC3E}">
        <p14:creationId xmlns:p14="http://schemas.microsoft.com/office/powerpoint/2010/main" val="113132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2500-3F6B-45DA-B4E1-EADBF84F78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9DB625-B94F-4810-B9E2-F41A3FF5A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011DEE-204F-4B3C-B61B-A18AAD5828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F2FAA9-CF70-4D63-AE7C-460BECE5B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12D1B8-6027-46A2-BB72-00E645883D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F6CAB-27BE-49CA-9198-B3715AAB936F}"/>
              </a:ext>
            </a:extLst>
          </p:cNvPr>
          <p:cNvSpPr>
            <a:spLocks noGrp="1"/>
          </p:cNvSpPr>
          <p:nvPr>
            <p:ph type="dt" sz="half" idx="10"/>
          </p:nvPr>
        </p:nvSpPr>
        <p:spPr/>
        <p:txBody>
          <a:bodyPr/>
          <a:lstStyle/>
          <a:p>
            <a:fld id="{84583903-503A-48F2-BB1E-C7D9CFD9FE40}" type="datetimeFigureOut">
              <a:rPr lang="en-US" smtClean="0"/>
              <a:t>12/20/2022</a:t>
            </a:fld>
            <a:endParaRPr lang="en-US"/>
          </a:p>
        </p:txBody>
      </p:sp>
      <p:sp>
        <p:nvSpPr>
          <p:cNvPr id="8" name="Footer Placeholder 7">
            <a:extLst>
              <a:ext uri="{FF2B5EF4-FFF2-40B4-BE49-F238E27FC236}">
                <a16:creationId xmlns:a16="http://schemas.microsoft.com/office/drawing/2014/main" id="{E7B4E600-70D5-440E-A90C-118A263C84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D862D0-56B7-4E25-B6D3-41BDCF4E8797}"/>
              </a:ext>
            </a:extLst>
          </p:cNvPr>
          <p:cNvSpPr>
            <a:spLocks noGrp="1"/>
          </p:cNvSpPr>
          <p:nvPr>
            <p:ph type="sldNum" sz="quarter" idx="12"/>
          </p:nvPr>
        </p:nvSpPr>
        <p:spPr/>
        <p:txBody>
          <a:bodyPr/>
          <a:lstStyle/>
          <a:p>
            <a:fld id="{C28DDD7B-DA9E-4800-9D09-29CE15892AE7}" type="slidenum">
              <a:rPr lang="en-US" smtClean="0"/>
              <a:t>‹#›</a:t>
            </a:fld>
            <a:endParaRPr lang="en-US"/>
          </a:p>
        </p:txBody>
      </p:sp>
    </p:spTree>
    <p:extLst>
      <p:ext uri="{BB962C8B-B14F-4D97-AF65-F5344CB8AC3E}">
        <p14:creationId xmlns:p14="http://schemas.microsoft.com/office/powerpoint/2010/main" val="337575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8035-638A-4981-BF9F-72FD9341B6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C46E3B-4254-40AD-847D-E47D0971F5CD}"/>
              </a:ext>
            </a:extLst>
          </p:cNvPr>
          <p:cNvSpPr>
            <a:spLocks noGrp="1"/>
          </p:cNvSpPr>
          <p:nvPr>
            <p:ph type="dt" sz="half" idx="10"/>
          </p:nvPr>
        </p:nvSpPr>
        <p:spPr/>
        <p:txBody>
          <a:bodyPr/>
          <a:lstStyle/>
          <a:p>
            <a:fld id="{84583903-503A-48F2-BB1E-C7D9CFD9FE40}" type="datetimeFigureOut">
              <a:rPr lang="en-US" smtClean="0"/>
              <a:t>12/20/2022</a:t>
            </a:fld>
            <a:endParaRPr lang="en-US"/>
          </a:p>
        </p:txBody>
      </p:sp>
      <p:sp>
        <p:nvSpPr>
          <p:cNvPr id="4" name="Footer Placeholder 3">
            <a:extLst>
              <a:ext uri="{FF2B5EF4-FFF2-40B4-BE49-F238E27FC236}">
                <a16:creationId xmlns:a16="http://schemas.microsoft.com/office/drawing/2014/main" id="{A569DB35-1F7D-42C6-AB10-31B12ED922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A36F8D-5A19-46A3-A317-D5ED50C008D7}"/>
              </a:ext>
            </a:extLst>
          </p:cNvPr>
          <p:cNvSpPr>
            <a:spLocks noGrp="1"/>
          </p:cNvSpPr>
          <p:nvPr>
            <p:ph type="sldNum" sz="quarter" idx="12"/>
          </p:nvPr>
        </p:nvSpPr>
        <p:spPr/>
        <p:txBody>
          <a:bodyPr/>
          <a:lstStyle/>
          <a:p>
            <a:fld id="{C28DDD7B-DA9E-4800-9D09-29CE15892AE7}" type="slidenum">
              <a:rPr lang="en-US" smtClean="0"/>
              <a:t>‹#›</a:t>
            </a:fld>
            <a:endParaRPr lang="en-US"/>
          </a:p>
        </p:txBody>
      </p:sp>
    </p:spTree>
    <p:extLst>
      <p:ext uri="{BB962C8B-B14F-4D97-AF65-F5344CB8AC3E}">
        <p14:creationId xmlns:p14="http://schemas.microsoft.com/office/powerpoint/2010/main" val="120995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7387C-6E74-4BCF-BA69-4A30144A21AF}"/>
              </a:ext>
            </a:extLst>
          </p:cNvPr>
          <p:cNvSpPr>
            <a:spLocks noGrp="1"/>
          </p:cNvSpPr>
          <p:nvPr>
            <p:ph type="dt" sz="half" idx="10"/>
          </p:nvPr>
        </p:nvSpPr>
        <p:spPr/>
        <p:txBody>
          <a:bodyPr/>
          <a:lstStyle/>
          <a:p>
            <a:fld id="{84583903-503A-48F2-BB1E-C7D9CFD9FE40}" type="datetimeFigureOut">
              <a:rPr lang="en-US" smtClean="0"/>
              <a:t>12/20/2022</a:t>
            </a:fld>
            <a:endParaRPr lang="en-US"/>
          </a:p>
        </p:txBody>
      </p:sp>
      <p:sp>
        <p:nvSpPr>
          <p:cNvPr id="3" name="Footer Placeholder 2">
            <a:extLst>
              <a:ext uri="{FF2B5EF4-FFF2-40B4-BE49-F238E27FC236}">
                <a16:creationId xmlns:a16="http://schemas.microsoft.com/office/drawing/2014/main" id="{8A1AD5E9-6B49-4002-B6CA-4233CC87E5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72F9B-A7BE-44E9-9B1B-1B2D98AE8762}"/>
              </a:ext>
            </a:extLst>
          </p:cNvPr>
          <p:cNvSpPr>
            <a:spLocks noGrp="1"/>
          </p:cNvSpPr>
          <p:nvPr>
            <p:ph type="sldNum" sz="quarter" idx="12"/>
          </p:nvPr>
        </p:nvSpPr>
        <p:spPr/>
        <p:txBody>
          <a:bodyPr/>
          <a:lstStyle/>
          <a:p>
            <a:fld id="{C28DDD7B-DA9E-4800-9D09-29CE15892AE7}" type="slidenum">
              <a:rPr lang="en-US" smtClean="0"/>
              <a:t>‹#›</a:t>
            </a:fld>
            <a:endParaRPr lang="en-US"/>
          </a:p>
        </p:txBody>
      </p:sp>
    </p:spTree>
    <p:extLst>
      <p:ext uri="{BB962C8B-B14F-4D97-AF65-F5344CB8AC3E}">
        <p14:creationId xmlns:p14="http://schemas.microsoft.com/office/powerpoint/2010/main" val="304740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B406-0A64-4EFF-84E2-CBD091DFA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3E81E9-72C8-4376-A915-E699A9B8F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D61D61-4980-41B8-A728-48471DF8B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C13C43-FFD4-4F34-9D45-45555FE27CA2}"/>
              </a:ext>
            </a:extLst>
          </p:cNvPr>
          <p:cNvSpPr>
            <a:spLocks noGrp="1"/>
          </p:cNvSpPr>
          <p:nvPr>
            <p:ph type="dt" sz="half" idx="10"/>
          </p:nvPr>
        </p:nvSpPr>
        <p:spPr/>
        <p:txBody>
          <a:bodyPr/>
          <a:lstStyle/>
          <a:p>
            <a:fld id="{84583903-503A-48F2-BB1E-C7D9CFD9FE40}" type="datetimeFigureOut">
              <a:rPr lang="en-US" smtClean="0"/>
              <a:t>12/20/2022</a:t>
            </a:fld>
            <a:endParaRPr lang="en-US"/>
          </a:p>
        </p:txBody>
      </p:sp>
      <p:sp>
        <p:nvSpPr>
          <p:cNvPr id="6" name="Footer Placeholder 5">
            <a:extLst>
              <a:ext uri="{FF2B5EF4-FFF2-40B4-BE49-F238E27FC236}">
                <a16:creationId xmlns:a16="http://schemas.microsoft.com/office/drawing/2014/main" id="{C2E5906D-5004-4772-8981-5123A5FB7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03AB62-9728-4D55-A37F-9FABF26E0BCF}"/>
              </a:ext>
            </a:extLst>
          </p:cNvPr>
          <p:cNvSpPr>
            <a:spLocks noGrp="1"/>
          </p:cNvSpPr>
          <p:nvPr>
            <p:ph type="sldNum" sz="quarter" idx="12"/>
          </p:nvPr>
        </p:nvSpPr>
        <p:spPr/>
        <p:txBody>
          <a:bodyPr/>
          <a:lstStyle/>
          <a:p>
            <a:fld id="{C28DDD7B-DA9E-4800-9D09-29CE15892AE7}" type="slidenum">
              <a:rPr lang="en-US" smtClean="0"/>
              <a:t>‹#›</a:t>
            </a:fld>
            <a:endParaRPr lang="en-US"/>
          </a:p>
        </p:txBody>
      </p:sp>
    </p:spTree>
    <p:extLst>
      <p:ext uri="{BB962C8B-B14F-4D97-AF65-F5344CB8AC3E}">
        <p14:creationId xmlns:p14="http://schemas.microsoft.com/office/powerpoint/2010/main" val="248019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CF44A-92CE-4CF4-B517-0322ADB67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6FA4B8-F4B4-4F51-9116-51DCE1E26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77E42-11A2-4D95-8B54-A076BE3E6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4D007F-F8B7-4987-BB85-C285B90DD40E}"/>
              </a:ext>
            </a:extLst>
          </p:cNvPr>
          <p:cNvSpPr>
            <a:spLocks noGrp="1"/>
          </p:cNvSpPr>
          <p:nvPr>
            <p:ph type="dt" sz="half" idx="10"/>
          </p:nvPr>
        </p:nvSpPr>
        <p:spPr/>
        <p:txBody>
          <a:bodyPr/>
          <a:lstStyle/>
          <a:p>
            <a:fld id="{84583903-503A-48F2-BB1E-C7D9CFD9FE40}" type="datetimeFigureOut">
              <a:rPr lang="en-US" smtClean="0"/>
              <a:t>12/20/2022</a:t>
            </a:fld>
            <a:endParaRPr lang="en-US"/>
          </a:p>
        </p:txBody>
      </p:sp>
      <p:sp>
        <p:nvSpPr>
          <p:cNvPr id="6" name="Footer Placeholder 5">
            <a:extLst>
              <a:ext uri="{FF2B5EF4-FFF2-40B4-BE49-F238E27FC236}">
                <a16:creationId xmlns:a16="http://schemas.microsoft.com/office/drawing/2014/main" id="{70122294-532E-470F-98CC-AC6102F8E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5652A-C744-4672-AD70-3048EC5354DB}"/>
              </a:ext>
            </a:extLst>
          </p:cNvPr>
          <p:cNvSpPr>
            <a:spLocks noGrp="1"/>
          </p:cNvSpPr>
          <p:nvPr>
            <p:ph type="sldNum" sz="quarter" idx="12"/>
          </p:nvPr>
        </p:nvSpPr>
        <p:spPr/>
        <p:txBody>
          <a:bodyPr/>
          <a:lstStyle/>
          <a:p>
            <a:fld id="{C28DDD7B-DA9E-4800-9D09-29CE15892AE7}" type="slidenum">
              <a:rPr lang="en-US" smtClean="0"/>
              <a:t>‹#›</a:t>
            </a:fld>
            <a:endParaRPr lang="en-US"/>
          </a:p>
        </p:txBody>
      </p:sp>
    </p:spTree>
    <p:extLst>
      <p:ext uri="{BB962C8B-B14F-4D97-AF65-F5344CB8AC3E}">
        <p14:creationId xmlns:p14="http://schemas.microsoft.com/office/powerpoint/2010/main" val="64777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4E4CA5-3BD6-40DA-B1BE-722D6DD42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3F3C5F-E8E1-4385-843F-EF73193549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63232-3804-4320-87E6-1AD6FDE2C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83903-503A-48F2-BB1E-C7D9CFD9FE40}" type="datetimeFigureOut">
              <a:rPr lang="en-US" smtClean="0"/>
              <a:t>12/20/2022</a:t>
            </a:fld>
            <a:endParaRPr lang="en-US"/>
          </a:p>
        </p:txBody>
      </p:sp>
      <p:sp>
        <p:nvSpPr>
          <p:cNvPr id="5" name="Footer Placeholder 4">
            <a:extLst>
              <a:ext uri="{FF2B5EF4-FFF2-40B4-BE49-F238E27FC236}">
                <a16:creationId xmlns:a16="http://schemas.microsoft.com/office/drawing/2014/main" id="{FC6F40B1-1C31-4420-AF70-CADFF8FFFE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A508C0-5A1C-4CE1-8E1A-ADD768F10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DDD7B-DA9E-4800-9D09-29CE15892AE7}" type="slidenum">
              <a:rPr lang="en-US" smtClean="0"/>
              <a:t>‹#›</a:t>
            </a:fld>
            <a:endParaRPr lang="en-US"/>
          </a:p>
        </p:txBody>
      </p:sp>
    </p:spTree>
    <p:extLst>
      <p:ext uri="{BB962C8B-B14F-4D97-AF65-F5344CB8AC3E}">
        <p14:creationId xmlns:p14="http://schemas.microsoft.com/office/powerpoint/2010/main" val="93339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8A0D-3285-4892-9824-882EDF97507D}"/>
              </a:ext>
            </a:extLst>
          </p:cNvPr>
          <p:cNvSpPr>
            <a:spLocks noGrp="1"/>
          </p:cNvSpPr>
          <p:nvPr>
            <p:ph type="ctrTitle"/>
          </p:nvPr>
        </p:nvSpPr>
        <p:spPr/>
        <p:txBody>
          <a:bodyPr/>
          <a:lstStyle/>
          <a:p>
            <a:r>
              <a:rPr lang="en-US" dirty="0"/>
              <a:t>SQL Assessment</a:t>
            </a:r>
          </a:p>
        </p:txBody>
      </p:sp>
      <p:sp>
        <p:nvSpPr>
          <p:cNvPr id="3" name="Subtitle 2">
            <a:extLst>
              <a:ext uri="{FF2B5EF4-FFF2-40B4-BE49-F238E27FC236}">
                <a16:creationId xmlns:a16="http://schemas.microsoft.com/office/drawing/2014/main" id="{6523F1ED-2864-428D-B9B2-2047049F3143}"/>
              </a:ext>
            </a:extLst>
          </p:cNvPr>
          <p:cNvSpPr>
            <a:spLocks noGrp="1"/>
          </p:cNvSpPr>
          <p:nvPr>
            <p:ph type="subTitle" idx="1"/>
          </p:nvPr>
        </p:nvSpPr>
        <p:spPr>
          <a:xfrm>
            <a:off x="3048000" y="5404334"/>
            <a:ext cx="9144000" cy="625405"/>
          </a:xfrm>
        </p:spPr>
        <p:txBody>
          <a:bodyPr/>
          <a:lstStyle/>
          <a:p>
            <a:r>
              <a:rPr lang="en-US" dirty="0"/>
              <a:t>By Ankur Bansal</a:t>
            </a:r>
          </a:p>
        </p:txBody>
      </p:sp>
    </p:spTree>
    <p:extLst>
      <p:ext uri="{BB962C8B-B14F-4D97-AF65-F5344CB8AC3E}">
        <p14:creationId xmlns:p14="http://schemas.microsoft.com/office/powerpoint/2010/main" val="274585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34BD5A-4FA2-4DB5-9176-E04B7C9EE3CC}"/>
              </a:ext>
            </a:extLst>
          </p:cNvPr>
          <p:cNvSpPr txBox="1"/>
          <p:nvPr/>
        </p:nvSpPr>
        <p:spPr>
          <a:xfrm>
            <a:off x="874644" y="384314"/>
            <a:ext cx="10230678" cy="6617196"/>
          </a:xfrm>
          <a:prstGeom prst="rect">
            <a:avLst/>
          </a:prstGeom>
          <a:noFill/>
        </p:spPr>
        <p:txBody>
          <a:bodyPr wrap="square" rtlCol="0">
            <a:spAutoFit/>
          </a:bodyPr>
          <a:lstStyle/>
          <a:p>
            <a:pPr algn="r"/>
            <a:r>
              <a:rPr lang="en-US" dirty="0"/>
              <a:t>				</a:t>
            </a:r>
            <a:r>
              <a:rPr lang="en-US" sz="2800" b="1" dirty="0"/>
              <a:t>Assumptions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assumed that the requirement shared under the assessment will be controlled by a web UI page, which we have the following panels.</a:t>
            </a:r>
          </a:p>
          <a:p>
            <a:pPr marL="742950" lvl="1" indent="-285750">
              <a:buFont typeface="Arial" panose="020B0604020202020204" pitchFamily="34" charset="0"/>
              <a:buChar char="•"/>
            </a:pPr>
            <a:r>
              <a:rPr lang="en-US" dirty="0"/>
              <a:t>One panel by which Admin will be able to add, remove and manipulate products and its attributes</a:t>
            </a:r>
          </a:p>
          <a:p>
            <a:pPr lvl="1"/>
            <a:r>
              <a:rPr lang="en-US" dirty="0"/>
              <a:t>	For this purpose, we have created ‘</a:t>
            </a:r>
            <a:r>
              <a:rPr lang="en-US" b="1" dirty="0"/>
              <a:t>Attributes</a:t>
            </a:r>
            <a:r>
              <a:rPr lang="en-US" dirty="0"/>
              <a:t>’, ‘</a:t>
            </a:r>
            <a:r>
              <a:rPr lang="en-US" b="1" dirty="0"/>
              <a:t>Product</a:t>
            </a:r>
            <a:r>
              <a:rPr lang="en-US" dirty="0"/>
              <a:t>’ tables (Script shared) and 	‘</a:t>
            </a:r>
            <a:r>
              <a:rPr lang="en-US" b="1" dirty="0" err="1"/>
              <a:t>sp_InsertAttribute</a:t>
            </a:r>
            <a:r>
              <a:rPr lang="en-US" dirty="0"/>
              <a:t>’, </a:t>
            </a:r>
            <a:r>
              <a:rPr lang="en-US" b="1" dirty="0"/>
              <a:t>‘</a:t>
            </a:r>
            <a:r>
              <a:rPr lang="en-US" b="1" dirty="0" err="1"/>
              <a:t>sp_InsertProduct</a:t>
            </a:r>
            <a:r>
              <a:rPr lang="en-US" dirty="0"/>
              <a:t>’ as stored procedures.</a:t>
            </a:r>
          </a:p>
          <a:p>
            <a:pPr lvl="1"/>
            <a:endParaRPr lang="en-US" dirty="0"/>
          </a:p>
          <a:p>
            <a:pPr marL="742950" lvl="1" indent="-285750">
              <a:buFont typeface="Arial" panose="020B0604020202020204" pitchFamily="34" charset="0"/>
              <a:buChar char="•"/>
            </a:pPr>
            <a:r>
              <a:rPr lang="en-US" dirty="0"/>
              <a:t>One panel that will be used by the User, which will help them to select products as per their requirement and order them. For this purpose, we have created ‘</a:t>
            </a:r>
            <a:r>
              <a:rPr lang="en-US" b="1" dirty="0"/>
              <a:t>Order</a:t>
            </a:r>
            <a:r>
              <a:rPr lang="en-US" dirty="0"/>
              <a:t>’ table and ‘</a:t>
            </a:r>
            <a:r>
              <a:rPr lang="en-US" b="1" dirty="0" err="1"/>
              <a:t>sp_CreateOrder</a:t>
            </a:r>
            <a:r>
              <a:rPr lang="en-US" dirty="0"/>
              <a:t>’ as stored procedure.</a:t>
            </a:r>
          </a:p>
          <a:p>
            <a:pPr marL="742950" lvl="1" indent="-285750">
              <a:buFont typeface="Arial" panose="020B0604020202020204" pitchFamily="34" charset="0"/>
              <a:buChar char="•"/>
            </a:pPr>
            <a:r>
              <a:rPr lang="en-US" dirty="0"/>
              <a:t>One panel where admin can add or remove product and its attributes mapping. It means admin can have a master list of all the attributes and that can we mapped to the products as per his requirement. For this purpose we have created ‘</a:t>
            </a:r>
            <a:r>
              <a:rPr lang="en-US" b="1" dirty="0" err="1"/>
              <a:t>ProductAttributeMapping</a:t>
            </a:r>
            <a:r>
              <a:rPr lang="en-US" b="1" dirty="0"/>
              <a:t>’ </a:t>
            </a:r>
            <a:r>
              <a:rPr lang="en-US" dirty="0"/>
              <a:t>and ‘</a:t>
            </a:r>
            <a:r>
              <a:rPr lang="en-US" b="1" dirty="0" err="1"/>
              <a:t>sp_InsertProductAttribyeMapping</a:t>
            </a:r>
            <a:r>
              <a:rPr lang="en-US" dirty="0"/>
              <a:t>’ as stored procedure.</a:t>
            </a:r>
            <a:endParaRPr lang="en-US" b="1" dirty="0"/>
          </a:p>
          <a:p>
            <a:pPr marL="742950" lvl="1" indent="-285750">
              <a:buFont typeface="Arial" panose="020B0604020202020204" pitchFamily="34" charset="0"/>
              <a:buChar char="•"/>
            </a:pPr>
            <a:r>
              <a:rPr lang="en-US" dirty="0"/>
              <a:t>It is believed that all these UI panels will not be created by me, we will only provide support to the UI developer so that they are able to store data in the database.</a:t>
            </a:r>
          </a:p>
          <a:p>
            <a:pPr marL="742950" lvl="1" indent="-285750">
              <a:buFont typeface="Arial" panose="020B0604020202020204" pitchFamily="34" charset="0"/>
              <a:buChar char="•"/>
            </a:pPr>
            <a:r>
              <a:rPr lang="en-US" dirty="0"/>
              <a:t>If any new attribute is added in ‘</a:t>
            </a:r>
            <a:r>
              <a:rPr lang="en-US" b="1" dirty="0"/>
              <a:t>Attributes</a:t>
            </a:r>
            <a:r>
              <a:rPr lang="en-US" dirty="0"/>
              <a:t>’ by the admin, it will automatically added in ‘Order’ table</a:t>
            </a:r>
          </a:p>
          <a:p>
            <a:pPr lvl="1"/>
            <a:r>
              <a:rPr lang="en-US" dirty="0"/>
              <a:t>     But those columns has to be added in ‘</a:t>
            </a:r>
            <a:r>
              <a:rPr lang="en-US" b="1" dirty="0" err="1"/>
              <a:t>sp_CreateOrder</a:t>
            </a:r>
            <a:r>
              <a:rPr lang="en-US" dirty="0"/>
              <a:t>’ </a:t>
            </a:r>
          </a:p>
          <a:p>
            <a:pPr marL="742950" lvl="1" indent="-285750">
              <a:buFont typeface="Arial" panose="020B0604020202020204" pitchFamily="34" charset="0"/>
              <a:buChar char="•"/>
            </a:pPr>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268443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C7780A-259A-4F8F-B275-FEEDD7E681A7}"/>
              </a:ext>
            </a:extLst>
          </p:cNvPr>
          <p:cNvPicPr>
            <a:picLocks noChangeAspect="1"/>
          </p:cNvPicPr>
          <p:nvPr/>
        </p:nvPicPr>
        <p:blipFill>
          <a:blip r:embed="rId2"/>
          <a:stretch>
            <a:fillRect/>
          </a:stretch>
        </p:blipFill>
        <p:spPr>
          <a:xfrm>
            <a:off x="638175" y="1104900"/>
            <a:ext cx="10915650" cy="4648200"/>
          </a:xfrm>
          <a:prstGeom prst="rect">
            <a:avLst/>
          </a:prstGeom>
        </p:spPr>
      </p:pic>
      <p:sp>
        <p:nvSpPr>
          <p:cNvPr id="4" name="TextBox 3">
            <a:extLst>
              <a:ext uri="{FF2B5EF4-FFF2-40B4-BE49-F238E27FC236}">
                <a16:creationId xmlns:a16="http://schemas.microsoft.com/office/drawing/2014/main" id="{ABACA6C0-D6DF-40E2-9408-E63BF0C715AC}"/>
              </a:ext>
            </a:extLst>
          </p:cNvPr>
          <p:cNvSpPr txBox="1"/>
          <p:nvPr/>
        </p:nvSpPr>
        <p:spPr>
          <a:xfrm>
            <a:off x="4068417" y="331304"/>
            <a:ext cx="7341705" cy="523220"/>
          </a:xfrm>
          <a:prstGeom prst="rect">
            <a:avLst/>
          </a:prstGeom>
          <a:noFill/>
        </p:spPr>
        <p:txBody>
          <a:bodyPr wrap="square" rtlCol="0">
            <a:spAutoFit/>
          </a:bodyPr>
          <a:lstStyle/>
          <a:p>
            <a:pPr algn="r"/>
            <a:r>
              <a:rPr lang="en-US" sz="2800" dirty="0"/>
              <a:t>ERD</a:t>
            </a:r>
          </a:p>
        </p:txBody>
      </p:sp>
    </p:spTree>
    <p:extLst>
      <p:ext uri="{BB962C8B-B14F-4D97-AF65-F5344CB8AC3E}">
        <p14:creationId xmlns:p14="http://schemas.microsoft.com/office/powerpoint/2010/main" val="3960396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267</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SQL Assessment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Assessment</dc:title>
  <dc:creator>Ankur Bansal</dc:creator>
  <cp:lastModifiedBy>Ankur Bansal</cp:lastModifiedBy>
  <cp:revision>5</cp:revision>
  <dcterms:created xsi:type="dcterms:W3CDTF">2022-12-20T04:42:25Z</dcterms:created>
  <dcterms:modified xsi:type="dcterms:W3CDTF">2022-12-20T05:21:45Z</dcterms:modified>
</cp:coreProperties>
</file>