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B06D3-9F77-4FE7-96DA-0F7EC577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4A190-5908-460E-8450-D2A4DD3B9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E358E-DEEB-4381-BA31-25504E53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32E14F-D924-4D4D-9B94-FF7DB419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06D34-D4B6-42B9-B520-FF05D149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0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D3EB1-D97C-45E8-BC9F-D338EF95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731E2A-5C8E-4504-A948-487ACB315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1B8BD-2017-43FA-911A-B190A010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07D4E-1AEF-46AA-B820-4BFB7425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02842-11EA-4A23-8C1B-3ACDFC39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8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55B464-2C73-4635-86B2-82C6ED442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766C8-3E2E-40A8-8B94-1AD5045D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20F4C-5B77-4BB0-8B03-6D24CEA3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2C2B1-2FCF-4F0C-A0BC-0F743398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92783-E4F2-4485-AD81-943E079E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1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85A41-9F11-4514-8762-162E72C1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672BC-6856-4771-8ACF-19BD24EC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A0123-D16E-4055-872F-B256D3E0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2F6C2-520F-4532-AECF-8797807C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1C53B-15A1-4774-8ED8-447FFAB7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6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E19F5-C2C5-4687-8590-3D0F44D0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14D8E-C563-4349-BDA6-B9859725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DC0BB-AD6D-481C-90F1-C92738D7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36F2B-D89A-4DF8-8A38-68551112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43ED4-8519-438C-8D9C-8D73F123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0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0858D-A60C-4D00-9C37-DD2131D8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E9024-54F5-4F63-8301-B73173EBA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7056C1-D1EA-4A1F-8FCD-1E011AF6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8F1DA-63C9-4B27-906E-09B31C94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B2C56-2EFD-4ED8-8FD1-D5D72EAE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20DBE4-6DB3-46E4-8241-0932EF4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066A-D6A7-4C79-A418-DE56F139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A928A9-7477-41BE-A205-7462BEA3B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8D907-7942-45DD-B2BD-A4D37E80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100D2B-1DD7-4C89-80DB-3C5936EB9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6CE49A-1AF9-4A72-B152-15F2DB834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C2EE2B-4D3E-4DAA-AF04-63047F19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89A488-8375-462B-9F2F-EC23D98A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FB775E-6F6B-403F-A82B-36D4EA62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59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271B0-E353-410D-AD3B-5E21D882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6FD8F2-17B9-4836-9BE6-40A95122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EE3AB0-0858-4327-B4CB-198C5286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E94146-AECD-4598-8790-9B62FB6F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4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CFE430-5CC7-4AA4-8F94-20B53AF0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C1DC74-25B5-4C13-BDBE-1628CF2D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1CC7FC-A37B-4431-95AD-115FF808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7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23299-B903-4B64-A787-B9A5AFBE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0A9CA-CB35-41CB-940F-6A6CBDBD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599FAA-E27D-4CDA-BB80-F95B27D28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29F53C-7EF4-4F56-8ECF-14F8A846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883117-CC93-48B2-9DF8-4A74A6B6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BD9CB5-8333-4353-8C93-D47327B0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57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6199D-EEAF-457D-B75A-600E0A8F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C0A572-B97B-4035-BBD1-769A8B54F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2178CF-05D3-4430-B59B-87E06B58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EC88AE-BF26-4EC2-ADF7-904492D7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8BEE70-87DB-4DCF-8D3C-EE7826A7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8FA1B-0BC9-4EE4-8C87-F829DCAD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8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BDBD04-4046-47A0-B9C4-BE5A0D13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85994-D0D4-4F95-B706-74DC26D7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3617E-2CBB-4092-B16D-B1E68B28A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9140-ABF8-4578-B4AF-DD835E6AFBCB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0F9B3-0FC1-4A93-9E0A-544DA4AF6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05C6C7-708A-42E8-B2D2-D5E91561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592A-1323-4EB2-A4A9-83878F5AF6C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E7F0212A-326F-4E97-AEB9-E1BB599A1703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3788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9C5EB-0841-4D34-948B-B2E898A59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ECF BDD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341A18-57E8-4255-BA1F-AF9D868EC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KHAN Akbar</a:t>
            </a:r>
          </a:p>
        </p:txBody>
      </p:sp>
    </p:spTree>
    <p:extLst>
      <p:ext uri="{BB962C8B-B14F-4D97-AF65-F5344CB8AC3E}">
        <p14:creationId xmlns:p14="http://schemas.microsoft.com/office/powerpoint/2010/main" val="163563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7104D-53E4-4D31-A9CF-6146DC46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Conceptual Data Model</a:t>
            </a:r>
          </a:p>
        </p:txBody>
      </p:sp>
    </p:spTree>
    <p:extLst>
      <p:ext uri="{BB962C8B-B14F-4D97-AF65-F5344CB8AC3E}">
        <p14:creationId xmlns:p14="http://schemas.microsoft.com/office/powerpoint/2010/main" val="291854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836AA2-366C-4544-8352-E347B85EBAAE}"/>
              </a:ext>
            </a:extLst>
          </p:cNvPr>
          <p:cNvSpPr/>
          <p:nvPr/>
        </p:nvSpPr>
        <p:spPr>
          <a:xfrm>
            <a:off x="933254" y="1291471"/>
            <a:ext cx="2337848" cy="1828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/>
              <a:t>First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/>
              <a:t>Last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/>
              <a:t>Registration </a:t>
            </a:r>
            <a:r>
              <a:rPr lang="fr-FR" sz="1400" dirty="0" err="1"/>
              <a:t>number</a:t>
            </a:r>
            <a:endParaRPr lang="fr-FR" sz="1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/>
              <a:t>Date of Birth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 err="1"/>
              <a:t>Company</a:t>
            </a:r>
            <a:r>
              <a:rPr lang="fr-FR" sz="1400" dirty="0"/>
              <a:t> entry date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 err="1"/>
              <a:t>Technology</a:t>
            </a:r>
            <a:endParaRPr lang="fr-FR" sz="1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 err="1"/>
              <a:t>Other</a:t>
            </a:r>
            <a:r>
              <a:rPr lang="fr-FR" sz="1400" dirty="0"/>
              <a:t>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193B6-E3BE-4DFA-9F7E-7E2432B69355}"/>
              </a:ext>
            </a:extLst>
          </p:cNvPr>
          <p:cNvSpPr/>
          <p:nvPr/>
        </p:nvSpPr>
        <p:spPr>
          <a:xfrm>
            <a:off x="933253" y="846841"/>
            <a:ext cx="2337849" cy="444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Developper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D8076-2AB6-4145-9D8F-C7E6B6BBF2ED}"/>
              </a:ext>
            </a:extLst>
          </p:cNvPr>
          <p:cNvSpPr/>
          <p:nvPr/>
        </p:nvSpPr>
        <p:spPr>
          <a:xfrm>
            <a:off x="8438561" y="1333106"/>
            <a:ext cx="2337848" cy="153264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/>
              <a:t>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/>
              <a:t>French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1400" dirty="0"/>
              <a:t>English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C5B3A-C903-49F6-B74C-9223A72FEEA3}"/>
              </a:ext>
            </a:extLst>
          </p:cNvPr>
          <p:cNvSpPr/>
          <p:nvPr/>
        </p:nvSpPr>
        <p:spPr>
          <a:xfrm>
            <a:off x="8438561" y="888475"/>
            <a:ext cx="2337849" cy="444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Technology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1696B-1AC8-47A8-90D0-B3255E4C36FC}"/>
              </a:ext>
            </a:extLst>
          </p:cNvPr>
          <p:cNvSpPr/>
          <p:nvPr/>
        </p:nvSpPr>
        <p:spPr>
          <a:xfrm>
            <a:off x="4592817" y="1681649"/>
            <a:ext cx="2337848" cy="60724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CB7412-B9E6-4C01-896A-15C90BE65234}"/>
              </a:ext>
            </a:extLst>
          </p:cNvPr>
          <p:cNvSpPr/>
          <p:nvPr/>
        </p:nvSpPr>
        <p:spPr>
          <a:xfrm>
            <a:off x="4592816" y="1246446"/>
            <a:ext cx="2337849" cy="444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Learn</a:t>
            </a:r>
            <a:endParaRPr lang="fr-FR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D22A9F2-0C79-4203-B5D1-74ADB6726E7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271102" y="1681650"/>
            <a:ext cx="1321714" cy="524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923A185-4D33-458C-A0BE-980AF1856901}"/>
              </a:ext>
            </a:extLst>
          </p:cNvPr>
          <p:cNvSpPr txBox="1"/>
          <p:nvPr/>
        </p:nvSpPr>
        <p:spPr>
          <a:xfrm>
            <a:off x="3583364" y="1614046"/>
            <a:ext cx="76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0,n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E2A5948-4D7D-4840-826F-1CA930B3DFD0}"/>
              </a:ext>
            </a:extLst>
          </p:cNvPr>
          <p:cNvCxnSpPr>
            <a:cxnSpLocks/>
          </p:cNvCxnSpPr>
          <p:nvPr/>
        </p:nvCxnSpPr>
        <p:spPr>
          <a:xfrm>
            <a:off x="6930665" y="1691076"/>
            <a:ext cx="1507895" cy="362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C070394-820D-4879-8F37-5DBF5AEB29C1}"/>
              </a:ext>
            </a:extLst>
          </p:cNvPr>
          <p:cNvSpPr txBox="1"/>
          <p:nvPr/>
        </p:nvSpPr>
        <p:spPr>
          <a:xfrm>
            <a:off x="7293204" y="1456243"/>
            <a:ext cx="76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267875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7104D-53E4-4D31-A9CF-6146DC46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0809"/>
          </a:xfrm>
        </p:spPr>
        <p:txBody>
          <a:bodyPr/>
          <a:lstStyle/>
          <a:p>
            <a:pPr algn="ctr"/>
            <a:r>
              <a:rPr lang="fr-FR" dirty="0"/>
              <a:t>Physical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146115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836AA2-366C-4544-8352-E347B85EBAAE}"/>
              </a:ext>
            </a:extLst>
          </p:cNvPr>
          <p:cNvSpPr/>
          <p:nvPr/>
        </p:nvSpPr>
        <p:spPr>
          <a:xfrm>
            <a:off x="344862" y="1350857"/>
            <a:ext cx="2963110" cy="1828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/>
              <a:t>id_dev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PK, INT, NN</a:t>
            </a:r>
          </a:p>
          <a:p>
            <a:r>
              <a:rPr lang="fr-FR" sz="1400" dirty="0"/>
              <a:t>first_name </a:t>
            </a:r>
            <a:r>
              <a:rPr lang="fr-FR" sz="1400" dirty="0">
                <a:solidFill>
                  <a:schemeClr val="accent1"/>
                </a:solidFill>
              </a:rPr>
              <a:t>VARCHAR(255), NN</a:t>
            </a:r>
          </a:p>
          <a:p>
            <a:r>
              <a:rPr lang="fr-FR" sz="1400" dirty="0" err="1"/>
              <a:t>last_name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VARCHAR(255), NN</a:t>
            </a:r>
          </a:p>
          <a:p>
            <a:r>
              <a:rPr lang="fr-FR" sz="1400" dirty="0" err="1"/>
              <a:t>registration_num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VARCHAR(10), NN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birth_date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DATE, NN</a:t>
            </a:r>
          </a:p>
          <a:p>
            <a:r>
              <a:rPr lang="fr-FR" sz="1400" dirty="0" err="1"/>
              <a:t>entry_date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DATE, NN</a:t>
            </a:r>
            <a:endParaRPr lang="fr-FR" sz="1400" dirty="0"/>
          </a:p>
          <a:p>
            <a:r>
              <a:rPr lang="fr-FR" sz="1400" dirty="0" err="1"/>
              <a:t>id_tech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FK, INT,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NN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193B6-E3BE-4DFA-9F7E-7E2432B69355}"/>
              </a:ext>
            </a:extLst>
          </p:cNvPr>
          <p:cNvSpPr/>
          <p:nvPr/>
        </p:nvSpPr>
        <p:spPr>
          <a:xfrm>
            <a:off x="344862" y="906227"/>
            <a:ext cx="2963110" cy="444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developper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D8076-2AB6-4145-9D8F-C7E6B6BBF2ED}"/>
              </a:ext>
            </a:extLst>
          </p:cNvPr>
          <p:cNvSpPr/>
          <p:nvPr/>
        </p:nvSpPr>
        <p:spPr>
          <a:xfrm>
            <a:off x="8342722" y="1647016"/>
            <a:ext cx="3035432" cy="153264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/>
              <a:t>id_tech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PK, INT, AI, NN</a:t>
            </a:r>
          </a:p>
          <a:p>
            <a:r>
              <a:rPr lang="fr-FR" sz="1400" dirty="0"/>
              <a:t>code</a:t>
            </a:r>
            <a:r>
              <a:rPr lang="fr-FR" sz="1400" dirty="0">
                <a:solidFill>
                  <a:schemeClr val="accent1"/>
                </a:solidFill>
              </a:rPr>
              <a:t> VARCHAR(10), NN</a:t>
            </a:r>
          </a:p>
          <a:p>
            <a:r>
              <a:rPr lang="fr-FR" sz="1400" dirty="0" err="1"/>
              <a:t>name_fr</a:t>
            </a:r>
            <a:r>
              <a:rPr lang="fr-FR" sz="1400" dirty="0">
                <a:solidFill>
                  <a:schemeClr val="accent1"/>
                </a:solidFill>
              </a:rPr>
              <a:t> VARCHAR(50), NN</a:t>
            </a:r>
            <a:endParaRPr lang="fr-FR" sz="1400" dirty="0"/>
          </a:p>
          <a:p>
            <a:r>
              <a:rPr lang="fr-FR" sz="1400" dirty="0" err="1"/>
              <a:t>name_en</a:t>
            </a:r>
            <a:r>
              <a:rPr lang="fr-FR" sz="1400" dirty="0">
                <a:solidFill>
                  <a:schemeClr val="accent1"/>
                </a:solidFill>
              </a:rPr>
              <a:t> VARCHAR(50), NN</a:t>
            </a:r>
            <a:endParaRPr lang="fr-F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C5B3A-C903-49F6-B74C-9223A72FEEA3}"/>
              </a:ext>
            </a:extLst>
          </p:cNvPr>
          <p:cNvSpPr/>
          <p:nvPr/>
        </p:nvSpPr>
        <p:spPr>
          <a:xfrm>
            <a:off x="8342722" y="1219133"/>
            <a:ext cx="3035432" cy="444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technology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F00604-82E0-48FF-B03F-34628D4BB47B}"/>
              </a:ext>
            </a:extLst>
          </p:cNvPr>
          <p:cNvSpPr txBox="1"/>
          <p:nvPr/>
        </p:nvSpPr>
        <p:spPr>
          <a:xfrm>
            <a:off x="7312106" y="1355986"/>
            <a:ext cx="76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0,n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C68A8-E82E-4AEB-A48B-7F9660545D44}"/>
              </a:ext>
            </a:extLst>
          </p:cNvPr>
          <p:cNvSpPr/>
          <p:nvPr/>
        </p:nvSpPr>
        <p:spPr>
          <a:xfrm>
            <a:off x="4685339" y="1377086"/>
            <a:ext cx="2337848" cy="60724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 err="1"/>
              <a:t>id_dev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1"/>
                </a:solidFill>
              </a:rPr>
              <a:t>FK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id_tech</a:t>
            </a:r>
            <a:r>
              <a:rPr lang="fr-FR" sz="1400" dirty="0">
                <a:solidFill>
                  <a:schemeClr val="accent1"/>
                </a:solidFill>
              </a:rPr>
              <a:t> FK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E7F617-6EBF-4A1A-952E-3971D81FE642}"/>
              </a:ext>
            </a:extLst>
          </p:cNvPr>
          <p:cNvSpPr/>
          <p:nvPr/>
        </p:nvSpPr>
        <p:spPr>
          <a:xfrm>
            <a:off x="4697787" y="944762"/>
            <a:ext cx="2337849" cy="444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developper_technology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CEAC1A0-1CBC-4722-9B84-5680A4AAAA0C}"/>
              </a:ext>
            </a:extLst>
          </p:cNvPr>
          <p:cNvCxnSpPr>
            <a:cxnSpLocks/>
          </p:cNvCxnSpPr>
          <p:nvPr/>
        </p:nvCxnSpPr>
        <p:spPr>
          <a:xfrm flipV="1">
            <a:off x="3329848" y="1395313"/>
            <a:ext cx="1357001" cy="589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CF0AF34-D42B-4606-A58F-60E4DD7CA100}"/>
              </a:ext>
            </a:extLst>
          </p:cNvPr>
          <p:cNvSpPr txBox="1"/>
          <p:nvPr/>
        </p:nvSpPr>
        <p:spPr>
          <a:xfrm>
            <a:off x="3456301" y="1235503"/>
            <a:ext cx="76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0,n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ED680FF-FBA7-4F80-BB46-1A3BF9517613}"/>
              </a:ext>
            </a:extLst>
          </p:cNvPr>
          <p:cNvCxnSpPr>
            <a:cxnSpLocks/>
          </p:cNvCxnSpPr>
          <p:nvPr/>
        </p:nvCxnSpPr>
        <p:spPr>
          <a:xfrm>
            <a:off x="7045063" y="1507249"/>
            <a:ext cx="1297659" cy="665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69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142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ECF BDD</vt:lpstr>
      <vt:lpstr>Conceptual Data Model</vt:lpstr>
      <vt:lpstr>Présentation PowerPoint</vt:lpstr>
      <vt:lpstr>Physical Data Model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ECF BDD</dc:title>
  <dc:creator>KHAN Akbar</dc:creator>
  <cp:lastModifiedBy>KHAN Akbar</cp:lastModifiedBy>
  <cp:revision>16</cp:revision>
  <dcterms:created xsi:type="dcterms:W3CDTF">2020-10-21T09:27:29Z</dcterms:created>
  <dcterms:modified xsi:type="dcterms:W3CDTF">2020-10-22T07:31:21Z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2020-10-22T07:31:04Z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fb3ce78c-9422-40ad-8726-000012122040</vt:lpwstr>
  </property>
  <property fmtid="{D5CDD505-2E9C-101B-9397-08002B2CF9AE}" pid="8" name="MSIP_Label_fd1c0902-ed92-4fed-896d-2e7725de02d4_ContentBits">
    <vt:lpwstr>2</vt:lpwstr>
  </property>
</Properties>
</file>