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10287000" cx="18288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303d8a32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0303d8a32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1600200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22313" y="2906713"/>
            <a:ext cx="77724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4038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648200" y="1600200"/>
            <a:ext cx="4038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535113"/>
            <a:ext cx="4040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57200" y="2174875"/>
            <a:ext cx="4040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4645025" y="1535113"/>
            <a:ext cx="404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4645025" y="2174875"/>
            <a:ext cx="40422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575050" y="273050"/>
            <a:ext cx="51120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31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57200" y="1435100"/>
            <a:ext cx="30084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792288" y="4800600"/>
            <a:ext cx="5486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792288" y="5367338"/>
            <a:ext cx="5486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2308800" y="-251400"/>
            <a:ext cx="452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4732200" y="2171838"/>
            <a:ext cx="5851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541200" y="190638"/>
            <a:ext cx="5851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drive.google.com/file/d/1QX1FU6Seqi6ay36ZtI0EpKmSiCUGBPxh/view" TargetMode="External"/><Relationship Id="rId7" Type="http://schemas.openxmlformats.org/officeDocument/2006/relationships/hyperlink" Target="https://inmarketing.id/north-star-metrics-adalah.html" TargetMode="External"/><Relationship Id="rId8" Type="http://schemas.openxmlformats.org/officeDocument/2006/relationships/hyperlink" Target="https://www.exabytes.co.id/blog/peran-penting-data-science-untuk-bisn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255361" y="9644680"/>
            <a:ext cx="284475" cy="285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255361" y="9201150"/>
            <a:ext cx="284475" cy="285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180" y="250821"/>
            <a:ext cx="1814688" cy="701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4143297" y="814702"/>
            <a:ext cx="105366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Reading </a:t>
            </a:r>
            <a:r>
              <a:rPr b="1" lang="en-US" sz="6600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Assignment </a:t>
            </a:r>
            <a:endParaRPr sz="1400"/>
          </a:p>
        </p:txBody>
      </p:sp>
      <p:sp>
        <p:nvSpPr>
          <p:cNvPr id="167" name="Google Shape;167;p25"/>
          <p:cNvSpPr txBox="1"/>
          <p:nvPr/>
        </p:nvSpPr>
        <p:spPr>
          <a:xfrm>
            <a:off x="3601377" y="2476500"/>
            <a:ext cx="116208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200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Silahkan anda baca artikel pada link di bawah ini sebelum sesi dimulai</a:t>
            </a:r>
            <a:endParaRPr sz="2200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200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untuk mempermudah pemahaman anda dalam belajar topik terkait</a:t>
            </a:r>
            <a:endParaRPr sz="2200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348" y="4076699"/>
            <a:ext cx="8476333" cy="622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6754" y="4076699"/>
            <a:ext cx="9167446" cy="6227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-1" y="0"/>
            <a:ext cx="786959" cy="10282809"/>
          </a:xfrm>
          <a:custGeom>
            <a:rect b="b" l="l" r="r" t="t"/>
            <a:pathLst>
              <a:path extrusionOk="0" h="3479800" w="624571">
                <a:moveTo>
                  <a:pt x="0" y="0"/>
                </a:moveTo>
                <a:lnTo>
                  <a:pt x="624571" y="0"/>
                </a:lnTo>
                <a:lnTo>
                  <a:pt x="62457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</p:spPr>
      </p:sp>
      <p:grpSp>
        <p:nvGrpSpPr>
          <p:cNvPr id="171" name="Google Shape;171;p25"/>
          <p:cNvGrpSpPr/>
          <p:nvPr/>
        </p:nvGrpSpPr>
        <p:grpSpPr>
          <a:xfrm>
            <a:off x="2085120" y="4687794"/>
            <a:ext cx="9194364" cy="4626432"/>
            <a:chOff x="1981200" y="4758771"/>
            <a:chExt cx="9194364" cy="4626432"/>
          </a:xfrm>
        </p:grpSpPr>
        <p:grpSp>
          <p:nvGrpSpPr>
            <p:cNvPr id="172" name="Google Shape;172;p25"/>
            <p:cNvGrpSpPr/>
            <p:nvPr/>
          </p:nvGrpSpPr>
          <p:grpSpPr>
            <a:xfrm>
              <a:off x="1981200" y="4758771"/>
              <a:ext cx="9167400" cy="1291478"/>
              <a:chOff x="1981200" y="4796871"/>
              <a:chExt cx="9167400" cy="1291478"/>
            </a:xfrm>
          </p:grpSpPr>
          <p:sp>
            <p:nvSpPr>
              <p:cNvPr id="173" name="Google Shape;173;p25"/>
              <p:cNvSpPr txBox="1"/>
              <p:nvPr/>
            </p:nvSpPr>
            <p:spPr>
              <a:xfrm>
                <a:off x="1981200" y="4796871"/>
                <a:ext cx="91674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50" spcFirstLastPara="1" rIns="91450" wrap="square" tIns="45700">
                <a:spAutoFit/>
              </a:bodyPr>
              <a:lstStyle/>
              <a:p>
                <a:pPr indent="0" lvl="0" marL="0" marR="0" rtl="0" algn="l">
                  <a:lnSpc>
                    <a:spcPct val="11142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Memahami Data Talent di Indonesia</a:t>
                </a:r>
                <a:endParaRPr sz="2600"/>
              </a:p>
            </p:txBody>
          </p:sp>
          <p:sp>
            <p:nvSpPr>
              <p:cNvPr id="174" name="Google Shape;174;p25"/>
              <p:cNvSpPr txBox="1"/>
              <p:nvPr/>
            </p:nvSpPr>
            <p:spPr>
              <a:xfrm>
                <a:off x="2019886" y="5286749"/>
                <a:ext cx="6785700" cy="80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-355600" lvl="0" marL="457200" marR="0" rtl="0" algn="l">
                  <a:lnSpc>
                    <a:spcPct val="16035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ontserrat"/>
                  <a:buChar char="-"/>
                </a:pPr>
                <a:r>
                  <a:rPr lang="en-US" sz="2000" u="sng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  <a:hlinkClick r:id="rId6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https://drive.google.com/file/d/1QX1FU6Seqi6ay36ZtI0EpKmSiCUGBPxh/view</a:t>
                </a:r>
                <a:r>
                  <a:rPr lang="en-US" sz="20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endParaRPr sz="2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75" name="Google Shape;175;p25"/>
            <p:cNvGrpSpPr/>
            <p:nvPr/>
          </p:nvGrpSpPr>
          <p:grpSpPr>
            <a:xfrm>
              <a:off x="2008163" y="7495598"/>
              <a:ext cx="9167400" cy="1889605"/>
              <a:chOff x="1954238" y="3925396"/>
              <a:chExt cx="9167400" cy="1889605"/>
            </a:xfrm>
          </p:grpSpPr>
          <p:sp>
            <p:nvSpPr>
              <p:cNvPr id="176" name="Google Shape;176;p25"/>
              <p:cNvSpPr txBox="1"/>
              <p:nvPr/>
            </p:nvSpPr>
            <p:spPr>
              <a:xfrm>
                <a:off x="1954238" y="3925396"/>
                <a:ext cx="91674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50" spcFirstLastPara="1" rIns="91450" wrap="square" tIns="45700">
                <a:spAutoFit/>
              </a:bodyPr>
              <a:lstStyle/>
              <a:p>
                <a:pPr indent="0" lvl="0" marL="0" marR="0" rtl="0" algn="l">
                  <a:lnSpc>
                    <a:spcPct val="11142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North Star Metrics</a:t>
                </a:r>
                <a:endParaRPr sz="2600"/>
              </a:p>
            </p:txBody>
          </p:sp>
          <p:sp>
            <p:nvSpPr>
              <p:cNvPr id="177" name="Google Shape;177;p25"/>
              <p:cNvSpPr txBox="1"/>
              <p:nvPr/>
            </p:nvSpPr>
            <p:spPr>
              <a:xfrm>
                <a:off x="2019879" y="4519901"/>
                <a:ext cx="6785700" cy="129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-355600" lvl="0" marL="457200" marR="0" rtl="0" algn="l">
                  <a:lnSpc>
                    <a:spcPct val="16035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ontserrat"/>
                  <a:buChar char="-"/>
                </a:pPr>
                <a:r>
                  <a:rPr lang="en-US" sz="2000" u="sng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  <a:hlinkClick r:id="rId7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https://inmarketing.id/north-star-metrics-adalah.html</a:t>
                </a:r>
                <a:endParaRPr sz="2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457200" marR="0" rtl="0" algn="l">
                  <a:lnSpc>
                    <a:spcPct val="16035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78" name="Google Shape;178;p25"/>
          <p:cNvGrpSpPr/>
          <p:nvPr/>
        </p:nvGrpSpPr>
        <p:grpSpPr>
          <a:xfrm>
            <a:off x="10814000" y="4687794"/>
            <a:ext cx="9167400" cy="1784978"/>
            <a:chOff x="1981200" y="4796871"/>
            <a:chExt cx="9167400" cy="1784978"/>
          </a:xfrm>
        </p:grpSpPr>
        <p:sp>
          <p:nvSpPr>
            <p:cNvPr id="179" name="Google Shape;179;p25"/>
            <p:cNvSpPr txBox="1"/>
            <p:nvPr/>
          </p:nvSpPr>
          <p:spPr>
            <a:xfrm>
              <a:off x="1981200" y="4796871"/>
              <a:ext cx="9167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50" spcFirstLastPara="1" rIns="91450" wrap="square" tIns="45700">
              <a:spAutoFit/>
            </a:bodyPr>
            <a:lstStyle/>
            <a:p>
              <a:pPr indent="0" lvl="0" marL="0" marR="0" rtl="0" algn="l">
                <a:lnSpc>
                  <a:spcPct val="1114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Peran Penting Data Science Untuk Bisnis</a:t>
              </a:r>
              <a:endParaRPr sz="2600"/>
            </a:p>
          </p:txBody>
        </p:sp>
        <p:sp>
          <p:nvSpPr>
            <p:cNvPr id="180" name="Google Shape;180;p25"/>
            <p:cNvSpPr txBox="1"/>
            <p:nvPr/>
          </p:nvSpPr>
          <p:spPr>
            <a:xfrm>
              <a:off x="2019886" y="5286749"/>
              <a:ext cx="6785700" cy="12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55600" lvl="0" marL="457200" marR="0" rtl="0" algn="l">
                <a:lnSpc>
                  <a:spcPct val="1603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ontserrat"/>
                <a:buChar char="-"/>
              </a:pPr>
              <a:r>
                <a:rPr lang="en-US" sz="2000" u="sng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https://www.exabytes.co.id/blog/peran-penting-data-science-untuk-bisnis/</a:t>
              </a:r>
              <a:endPara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marR="0" rtl="0" algn="l">
                <a:lnSpc>
                  <a:spcPct val="16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81" name="Google Shape;181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08565" y="4722329"/>
            <a:ext cx="569633" cy="45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48836" y="4717196"/>
            <a:ext cx="569633" cy="45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3333752" y="1794200"/>
            <a:ext cx="116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600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Data Science</a:t>
            </a:r>
            <a:endParaRPr b="1" sz="2600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08565" y="7465529"/>
            <a:ext cx="569633" cy="45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