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6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Dosis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1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69ca1592e_1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f69ca1592e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kbard838/alodokter-rakamin-android-grup4.git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EB83-7F41-4704-A3BD-355BB3ED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928" y="147832"/>
            <a:ext cx="7109870" cy="8418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Link Repository Android :</a:t>
            </a:r>
            <a:endParaRPr lang="en-ID" b="1" dirty="0"/>
          </a:p>
        </p:txBody>
      </p:sp>
      <p:pic>
        <p:nvPicPr>
          <p:cNvPr id="3" name="Google Shape;55;p13" descr="A close up of a logo&#10;&#10;Description automatically generated">
            <a:extLst>
              <a:ext uri="{FF2B5EF4-FFF2-40B4-BE49-F238E27FC236}">
                <a16:creationId xmlns:a16="http://schemas.microsoft.com/office/drawing/2014/main" id="{EB11F484-FD0E-4466-8168-F99290A0A7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42561"/>
          <a:stretch/>
        </p:blipFill>
        <p:spPr>
          <a:xfrm>
            <a:off x="-17969" y="627242"/>
            <a:ext cx="5252016" cy="384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56;p1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C0156637-D5C4-4293-9E52-074348421A25}"/>
              </a:ext>
            </a:extLst>
          </p:cNvPr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-217025" y="-244823"/>
            <a:ext cx="660891" cy="6608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58;p13">
            <a:extLst>
              <a:ext uri="{FF2B5EF4-FFF2-40B4-BE49-F238E27FC236}">
                <a16:creationId xmlns:a16="http://schemas.microsoft.com/office/drawing/2014/main" id="{8D372783-CBF5-4C9A-9F28-69BE624133E2}"/>
              </a:ext>
            </a:extLst>
          </p:cNvPr>
          <p:cNvGrpSpPr/>
          <p:nvPr/>
        </p:nvGrpSpPr>
        <p:grpSpPr>
          <a:xfrm>
            <a:off x="229254" y="-29041"/>
            <a:ext cx="1039945" cy="1195546"/>
            <a:chOff x="726653" y="-517614"/>
            <a:chExt cx="2170621" cy="2495400"/>
          </a:xfrm>
        </p:grpSpPr>
        <p:sp>
          <p:nvSpPr>
            <p:cNvPr id="6" name="Google Shape;59;p13">
              <a:extLst>
                <a:ext uri="{FF2B5EF4-FFF2-40B4-BE49-F238E27FC236}">
                  <a16:creationId xmlns:a16="http://schemas.microsoft.com/office/drawing/2014/main" id="{4B95C781-79FF-4A43-95D6-539BE39BBDF3}"/>
                </a:ext>
              </a:extLst>
            </p:cNvPr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0;p13" descr="A close up of a logo&#10;&#10;Description automatically generated">
              <a:extLst>
                <a:ext uri="{FF2B5EF4-FFF2-40B4-BE49-F238E27FC236}">
                  <a16:creationId xmlns:a16="http://schemas.microsoft.com/office/drawing/2014/main" id="{076B6D32-0E90-46DD-83B1-E646C8D0A47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BB7638AC-31D0-4D3C-9593-E8E65002E582}"/>
              </a:ext>
            </a:extLst>
          </p:cNvPr>
          <p:cNvSpPr txBox="1">
            <a:spLocks/>
          </p:cNvSpPr>
          <p:nvPr/>
        </p:nvSpPr>
        <p:spPr>
          <a:xfrm>
            <a:off x="637081" y="2203488"/>
            <a:ext cx="8214611" cy="105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hlinkClick r:id="rId5"/>
              </a:rPr>
              <a:t>https://github.com/akbard838/alodokter-rakamin-android-grup4.git</a:t>
            </a:r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2198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" y="0"/>
            <a:ext cx="3620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42561"/>
          <a:stretch/>
        </p:blipFill>
        <p:spPr>
          <a:xfrm>
            <a:off x="-17969" y="627242"/>
            <a:ext cx="5252016" cy="384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descr="A picture containing building&#10;&#10;Description automatically generated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-217025" y="-244823"/>
            <a:ext cx="660891" cy="660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A close up of a logo&#10;&#10;Description automatically generated"/>
          <p:cNvPicPr preferRelativeResize="0"/>
          <p:nvPr/>
        </p:nvPicPr>
        <p:blipFill rotWithShape="1">
          <a:blip r:embed="rId3">
            <a:alphaModFix amt="52999"/>
          </a:blip>
          <a:srcRect r="62945"/>
          <a:stretch/>
        </p:blipFill>
        <p:spPr>
          <a:xfrm flipH="1">
            <a:off x="6838425" y="2408653"/>
            <a:ext cx="2281771" cy="25657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3"/>
          <p:cNvGrpSpPr/>
          <p:nvPr/>
        </p:nvGrpSpPr>
        <p:grpSpPr>
          <a:xfrm>
            <a:off x="443887" y="-246395"/>
            <a:ext cx="1039945" cy="1195546"/>
            <a:chOff x="726653" y="-517614"/>
            <a:chExt cx="2170621" cy="2495400"/>
          </a:xfrm>
        </p:grpSpPr>
        <p:sp>
          <p:nvSpPr>
            <p:cNvPr id="59" name="Google Shape;59;p13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13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13"/>
          <p:cNvSpPr txBox="1"/>
          <p:nvPr/>
        </p:nvSpPr>
        <p:spPr>
          <a:xfrm>
            <a:off x="171450" y="1120325"/>
            <a:ext cx="6882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8850" y="2571750"/>
            <a:ext cx="8826300" cy="12681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endParaRPr lang="en-ID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FSW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menyediakan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 yang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nantinya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diimplementasikan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pada stack Android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QA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hanya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platform android dan Test API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hanya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mengikuti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PRD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addOn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Scrum for Trello di Google Chrome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menambahkan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story point</a:t>
            </a:r>
          </a:p>
        </p:txBody>
      </p:sp>
      <p:sp>
        <p:nvSpPr>
          <p:cNvPr id="63" name="Google Shape;63;p13"/>
          <p:cNvSpPr txBox="1"/>
          <p:nvPr/>
        </p:nvSpPr>
        <p:spPr>
          <a:xfrm>
            <a:off x="171450" y="2644324"/>
            <a:ext cx="8801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sz="900"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71450" y="3912425"/>
            <a:ext cx="8826300" cy="11955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Setelah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dikonfirmasi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tutor QA,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nantinya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QA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hanya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platform android dan Test API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Beberapa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dihapus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menyesuaikan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PRD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Mulai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menambahkan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 di Trello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sesuai</a:t>
            </a:r>
            <a:r>
              <a:rPr lang="en-ID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backlog yang </a:t>
            </a:r>
            <a:r>
              <a:rPr lang="en-ID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</a:t>
            </a:r>
            <a:endParaRPr lang="en-ID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84049" y="3912436"/>
            <a:ext cx="8801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sz="900"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58850" y="1061225"/>
            <a:ext cx="8826300" cy="14568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QA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pada Final Project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Trello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 management tools</a:t>
            </a:r>
            <a:endParaRPr lang="en-ID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517253" y="57427"/>
            <a:ext cx="7455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Nomor Kelompok: 4</a:t>
            </a:r>
            <a:endParaRPr b="1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Nama Product: Alodokter</a:t>
            </a:r>
            <a:endParaRPr b="1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Reza Nur Rochmat</a:t>
            </a:r>
            <a:endParaRPr b="1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84050" y="1061230"/>
            <a:ext cx="8801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Point Pembahasan:</a:t>
            </a:r>
            <a:endParaRPr sz="900"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69" name="Google Shape;69;p13"/>
          <p:cNvGrpSpPr/>
          <p:nvPr/>
        </p:nvGrpSpPr>
        <p:grpSpPr>
          <a:xfrm>
            <a:off x="7184614" y="124460"/>
            <a:ext cx="1781220" cy="554141"/>
            <a:chOff x="7048942" y="8329050"/>
            <a:chExt cx="4190120" cy="1315625"/>
          </a:xfrm>
        </p:grpSpPr>
        <p:pic>
          <p:nvPicPr>
            <p:cNvPr id="70" name="Google Shape;70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048942" y="8636021"/>
              <a:ext cx="1814688" cy="701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3" descr="MDI Ventures | Portfolio - Alodokter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182337" y="8329050"/>
              <a:ext cx="2056725" cy="1315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On-screen Show (16:9)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Dosis</vt:lpstr>
      <vt:lpstr>Calibri</vt:lpstr>
      <vt:lpstr>Simple Light</vt:lpstr>
      <vt:lpstr>Link Repository Android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Repository Android :</dc:title>
  <dc:creator>dino akbar</dc:creator>
  <cp:lastModifiedBy>dino akbar</cp:lastModifiedBy>
  <cp:revision>1</cp:revision>
  <dcterms:modified xsi:type="dcterms:W3CDTF">2021-12-04T14:28:01Z</dcterms:modified>
</cp:coreProperties>
</file>