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0d582544c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25" name="Google Shape;325;g30d582544c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2c417b9688_0_5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32c417b9688_0_5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2c417b9688_0_5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32c417b9688_0_5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2c417b9688_0_5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32c417b9688_0_5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2c417b9688_0_5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32c417b9688_0_5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2c417b9688_0_5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32c417b9688_0_5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2c417b9688_0_5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32c417b9688_0_5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2c417b9688_0_5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32c417b9688_0_5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2c417b9688_0_57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32c417b9688_0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2c417b9688_0_5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32c417b9688_0_5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2c417b9688_0_58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32c417b9688_0_5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d582544c5_0_2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30d582544c5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2c417b9688_0_5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32c417b9688_0_5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2c417b9688_0_5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32c417b9688_0_5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2c417b9688_0_5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32c417b9688_0_5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2c417b9688_0_6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32c417b9688_0_6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2c417b9688_0_6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32c417b9688_0_6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2c417b9688_0_6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32c417b9688_0_6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2c417b9688_0_6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32c417b9688_0_6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2c417b9688_0_6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32c417b9688_0_6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2c417b9688_0_6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32c417b9688_0_6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2c417b9688_0_6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32c417b9688_0_6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0d582544c5_0_20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30d582544c5_0_20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2c417b9688_0_6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g32c417b9688_0_6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2c417b9688_0_6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32c417b9688_0_6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2c417b9688_0_6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32c417b9688_0_6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2c417b9688_0_6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32c417b9688_0_6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1c3b36788f_0_2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31c3b36788f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1c3b36788f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31c3b36788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1c3b36788f_0_2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g31c3b36788f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0d582544c5_0_15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30d582544c5_0_15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0d582544c5_0_17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g30d582544c5_0_17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d6beb5db7_1_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30d6beb5db7_1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0d582544c5_0_20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30d582544c5_0_20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1c3b36788f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31c3b36788f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2c417b9688_0_2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32c417b9688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2c417b9688_0_5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32c417b9688_0_5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c3b36788f_0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31c3b36788f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2">
  <p:cSld name="1_Cover 2">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0E60AC"/>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Twentieth Century"/>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52" name="Google Shape;52;p13"/>
          <p:cNvSpPr/>
          <p:nvPr>
            <p:ph idx="2" type="pic"/>
          </p:nvPr>
        </p:nvSpPr>
        <p:spPr>
          <a:xfrm flipH="1">
            <a:off x="5538600" y="0"/>
            <a:ext cx="3605400" cy="5143500"/>
          </a:xfrm>
          <a:prstGeom prst="flowChartDelay">
            <a:avLst/>
          </a:prstGeom>
          <a:noFill/>
          <a:ln>
            <a:noFill/>
          </a:ln>
        </p:spPr>
      </p:sp>
      <p:grpSp>
        <p:nvGrpSpPr>
          <p:cNvPr id="53" name="Google Shape;53;p13"/>
          <p:cNvGrpSpPr/>
          <p:nvPr/>
        </p:nvGrpSpPr>
        <p:grpSpPr>
          <a:xfrm>
            <a:off x="119826" y="128671"/>
            <a:ext cx="1478704" cy="547253"/>
            <a:chOff x="648649" y="653143"/>
            <a:chExt cx="2138400" cy="791400"/>
          </a:xfrm>
        </p:grpSpPr>
        <p:sp>
          <p:nvSpPr>
            <p:cNvPr id="54" name="Google Shape;54;p13"/>
            <p:cNvSpPr/>
            <p:nvPr/>
          </p:nvSpPr>
          <p:spPr>
            <a:xfrm>
              <a:off x="648649" y="653143"/>
              <a:ext cx="2138400" cy="791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Twentieth Century"/>
                <a:buNone/>
              </a:pPr>
              <a:r>
                <a:t/>
              </a:r>
              <a:endParaRPr b="0" i="0" sz="1400" u="none" cap="none" strike="noStrike">
                <a:solidFill>
                  <a:schemeClr val="lt1"/>
                </a:solidFill>
                <a:latin typeface="Twentieth Century"/>
                <a:ea typeface="Twentieth Century"/>
                <a:cs typeface="Twentieth Century"/>
                <a:sym typeface="Twentieth Century"/>
              </a:endParaRPr>
            </a:p>
          </p:txBody>
        </p:sp>
        <p:pic>
          <p:nvPicPr>
            <p:cNvPr id="55" name="Google Shape;55;p13"/>
            <p:cNvPicPr preferRelativeResize="0"/>
            <p:nvPr/>
          </p:nvPicPr>
          <p:blipFill rotWithShape="1">
            <a:blip r:embed="rId2">
              <a:alphaModFix/>
            </a:blip>
            <a:srcRect b="18103" l="0" r="0" t="16015"/>
            <a:stretch/>
          </p:blipFill>
          <p:spPr>
            <a:xfrm>
              <a:off x="702844" y="653143"/>
              <a:ext cx="2029972" cy="753035"/>
            </a:xfrm>
            <a:prstGeom prst="rect">
              <a:avLst/>
            </a:prstGeom>
            <a:noFill/>
            <a:ln>
              <a:noFill/>
            </a:ln>
          </p:spPr>
        </p:pic>
      </p:grpSp>
      <p:sp>
        <p:nvSpPr>
          <p:cNvPr id="56" name="Google Shape;56;p13"/>
          <p:cNvSpPr txBox="1"/>
          <p:nvPr>
            <p:ph type="title"/>
          </p:nvPr>
        </p:nvSpPr>
        <p:spPr>
          <a:xfrm>
            <a:off x="441728" y="1330460"/>
            <a:ext cx="4788900" cy="15180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lt1"/>
              </a:buClr>
              <a:buSzPts val="4100"/>
              <a:buFont typeface="Twentieth Century"/>
              <a:buNone/>
              <a:defRPr b="1" sz="4100">
                <a:solidFill>
                  <a:schemeClr val="lt1"/>
                </a:solidFill>
                <a:latin typeface="Twentieth Century"/>
                <a:ea typeface="Twentieth Century"/>
                <a:cs typeface="Twentieth Century"/>
                <a:sym typeface="Twentieth Century"/>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 name="Google Shape;57;p13"/>
          <p:cNvSpPr txBox="1"/>
          <p:nvPr>
            <p:ph idx="1" type="body"/>
          </p:nvPr>
        </p:nvSpPr>
        <p:spPr>
          <a:xfrm>
            <a:off x="441728" y="3527357"/>
            <a:ext cx="4788900" cy="9093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chemeClr val="lt1"/>
              </a:buClr>
              <a:buSzPts val="1800"/>
              <a:buNone/>
              <a:defRPr sz="1800">
                <a:solidFill>
                  <a:schemeClr val="lt1"/>
                </a:solidFill>
                <a:latin typeface="Twentieth Century"/>
                <a:ea typeface="Twentieth Century"/>
                <a:cs typeface="Twentieth Century"/>
                <a:sym typeface="Twentieth Century"/>
              </a:defRPr>
            </a:lvl1pPr>
            <a:lvl2pPr indent="-317500" lvl="1" marL="914400" algn="just">
              <a:lnSpc>
                <a:spcPct val="90000"/>
              </a:lnSpc>
              <a:spcBef>
                <a:spcPts val="400"/>
              </a:spcBef>
              <a:spcAft>
                <a:spcPts val="0"/>
              </a:spcAft>
              <a:buClr>
                <a:srgbClr val="151515"/>
              </a:buClr>
              <a:buSzPts val="1400"/>
              <a:buAutoNum type="alphaLcPeriod"/>
              <a:defRPr/>
            </a:lvl2pPr>
            <a:lvl3pPr indent="-317500" lvl="2" marL="1371600" algn="just">
              <a:lnSpc>
                <a:spcPct val="90000"/>
              </a:lnSpc>
              <a:spcBef>
                <a:spcPts val="400"/>
              </a:spcBef>
              <a:spcAft>
                <a:spcPts val="0"/>
              </a:spcAft>
              <a:buClr>
                <a:srgbClr val="151515"/>
              </a:buClr>
              <a:buSzPts val="1400"/>
              <a:buChar char="•"/>
              <a:defRPr/>
            </a:lvl3pPr>
            <a:lvl4pPr indent="-317500" lvl="3" marL="1828800" algn="just">
              <a:lnSpc>
                <a:spcPct val="90000"/>
              </a:lnSpc>
              <a:spcBef>
                <a:spcPts val="400"/>
              </a:spcBef>
              <a:spcAft>
                <a:spcPts val="0"/>
              </a:spcAft>
              <a:buClr>
                <a:srgbClr val="151515"/>
              </a:buClr>
              <a:buSzPts val="1400"/>
              <a:buChar char="•"/>
              <a:defRPr/>
            </a:lvl4pPr>
            <a:lvl5pPr indent="-317500" lvl="4" marL="2286000" algn="just">
              <a:lnSpc>
                <a:spcPct val="90000"/>
              </a:lnSpc>
              <a:spcBef>
                <a:spcPts val="400"/>
              </a:spcBef>
              <a:spcAft>
                <a:spcPts val="0"/>
              </a:spcAft>
              <a:buClr>
                <a:srgbClr val="151515"/>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 name="Google Shape;58;p13"/>
          <p:cNvSpPr txBox="1"/>
          <p:nvPr>
            <p:ph idx="3" type="body"/>
          </p:nvPr>
        </p:nvSpPr>
        <p:spPr>
          <a:xfrm>
            <a:off x="441728" y="3148565"/>
            <a:ext cx="2731500" cy="319500"/>
          </a:xfrm>
          <a:prstGeom prst="rect">
            <a:avLst/>
          </a:prstGeom>
          <a:noFill/>
          <a:ln>
            <a:noFill/>
          </a:ln>
        </p:spPr>
        <p:txBody>
          <a:bodyPr anchorCtr="0" anchor="t" bIns="34275" lIns="68575" spcFirstLastPara="1" rIns="68575" wrap="square" tIns="34275">
            <a:noAutofit/>
          </a:bodyPr>
          <a:lstStyle>
            <a:lvl1pPr indent="-228600" lvl="0" marL="457200" algn="just">
              <a:lnSpc>
                <a:spcPct val="90000"/>
              </a:lnSpc>
              <a:spcBef>
                <a:spcPts val="800"/>
              </a:spcBef>
              <a:spcAft>
                <a:spcPts val="0"/>
              </a:spcAft>
              <a:buClr>
                <a:srgbClr val="FFC000"/>
              </a:buClr>
              <a:buSzPts val="2100"/>
              <a:buNone/>
              <a:defRPr b="1" sz="2100">
                <a:solidFill>
                  <a:srgbClr val="FFC000"/>
                </a:solidFill>
              </a:defRPr>
            </a:lvl1pPr>
            <a:lvl2pPr indent="-317500" lvl="1" marL="914400" algn="just">
              <a:lnSpc>
                <a:spcPct val="90000"/>
              </a:lnSpc>
              <a:spcBef>
                <a:spcPts val="400"/>
              </a:spcBef>
              <a:spcAft>
                <a:spcPts val="0"/>
              </a:spcAft>
              <a:buClr>
                <a:srgbClr val="151515"/>
              </a:buClr>
              <a:buSzPts val="1400"/>
              <a:buAutoNum type="alphaLcPeriod"/>
              <a:defRPr/>
            </a:lvl2pPr>
            <a:lvl3pPr indent="-317500" lvl="2" marL="1371600" algn="just">
              <a:lnSpc>
                <a:spcPct val="90000"/>
              </a:lnSpc>
              <a:spcBef>
                <a:spcPts val="400"/>
              </a:spcBef>
              <a:spcAft>
                <a:spcPts val="0"/>
              </a:spcAft>
              <a:buClr>
                <a:srgbClr val="151515"/>
              </a:buClr>
              <a:buSzPts val="1400"/>
              <a:buChar char="•"/>
              <a:defRPr/>
            </a:lvl3pPr>
            <a:lvl4pPr indent="-317500" lvl="3" marL="1828800" algn="just">
              <a:lnSpc>
                <a:spcPct val="90000"/>
              </a:lnSpc>
              <a:spcBef>
                <a:spcPts val="400"/>
              </a:spcBef>
              <a:spcAft>
                <a:spcPts val="0"/>
              </a:spcAft>
              <a:buClr>
                <a:srgbClr val="151515"/>
              </a:buClr>
              <a:buSzPts val="1400"/>
              <a:buChar char="•"/>
              <a:defRPr/>
            </a:lvl4pPr>
            <a:lvl5pPr indent="-317500" lvl="4" marL="2286000" algn="just">
              <a:lnSpc>
                <a:spcPct val="90000"/>
              </a:lnSpc>
              <a:spcBef>
                <a:spcPts val="400"/>
              </a:spcBef>
              <a:spcAft>
                <a:spcPts val="0"/>
              </a:spcAft>
              <a:buClr>
                <a:srgbClr val="151515"/>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13"/>
          <p:cNvSpPr/>
          <p:nvPr/>
        </p:nvSpPr>
        <p:spPr>
          <a:xfrm>
            <a:off x="441727" y="2981408"/>
            <a:ext cx="1244700" cy="342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Twentieth Century"/>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60" name="Google Shape;60;p13"/>
          <p:cNvSpPr txBox="1"/>
          <p:nvPr>
            <p:ph idx="4" type="body"/>
          </p:nvPr>
        </p:nvSpPr>
        <p:spPr>
          <a:xfrm>
            <a:off x="441727" y="951668"/>
            <a:ext cx="2731500" cy="319500"/>
          </a:xfrm>
          <a:prstGeom prst="rect">
            <a:avLst/>
          </a:prstGeom>
          <a:noFill/>
          <a:ln>
            <a:noFill/>
          </a:ln>
        </p:spPr>
        <p:txBody>
          <a:bodyPr anchorCtr="0" anchor="t" bIns="34275" lIns="68575" spcFirstLastPara="1" rIns="68575" wrap="square" tIns="34275">
            <a:noAutofit/>
          </a:bodyPr>
          <a:lstStyle>
            <a:lvl1pPr indent="-228600" lvl="0" marL="457200" algn="just">
              <a:lnSpc>
                <a:spcPct val="90000"/>
              </a:lnSpc>
              <a:spcBef>
                <a:spcPts val="800"/>
              </a:spcBef>
              <a:spcAft>
                <a:spcPts val="0"/>
              </a:spcAft>
              <a:buClr>
                <a:srgbClr val="FFC000"/>
              </a:buClr>
              <a:buSzPts val="2100"/>
              <a:buNone/>
              <a:defRPr b="1" sz="2100">
                <a:solidFill>
                  <a:srgbClr val="FFC000"/>
                </a:solidFill>
              </a:defRPr>
            </a:lvl1pPr>
            <a:lvl2pPr indent="-317500" lvl="1" marL="914400" algn="just">
              <a:lnSpc>
                <a:spcPct val="90000"/>
              </a:lnSpc>
              <a:spcBef>
                <a:spcPts val="400"/>
              </a:spcBef>
              <a:spcAft>
                <a:spcPts val="0"/>
              </a:spcAft>
              <a:buClr>
                <a:srgbClr val="151515"/>
              </a:buClr>
              <a:buSzPts val="1400"/>
              <a:buAutoNum type="alphaLcPeriod"/>
              <a:defRPr/>
            </a:lvl2pPr>
            <a:lvl3pPr indent="-317500" lvl="2" marL="1371600" algn="just">
              <a:lnSpc>
                <a:spcPct val="90000"/>
              </a:lnSpc>
              <a:spcBef>
                <a:spcPts val="400"/>
              </a:spcBef>
              <a:spcAft>
                <a:spcPts val="0"/>
              </a:spcAft>
              <a:buClr>
                <a:srgbClr val="151515"/>
              </a:buClr>
              <a:buSzPts val="1400"/>
              <a:buChar char="•"/>
              <a:defRPr/>
            </a:lvl3pPr>
            <a:lvl4pPr indent="-317500" lvl="3" marL="1828800" algn="just">
              <a:lnSpc>
                <a:spcPct val="90000"/>
              </a:lnSpc>
              <a:spcBef>
                <a:spcPts val="400"/>
              </a:spcBef>
              <a:spcAft>
                <a:spcPts val="0"/>
              </a:spcAft>
              <a:buClr>
                <a:srgbClr val="151515"/>
              </a:buClr>
              <a:buSzPts val="1400"/>
              <a:buChar char="•"/>
              <a:defRPr/>
            </a:lvl4pPr>
            <a:lvl5pPr indent="-317500" lvl="4" marL="2286000" algn="just">
              <a:lnSpc>
                <a:spcPct val="90000"/>
              </a:lnSpc>
              <a:spcBef>
                <a:spcPts val="400"/>
              </a:spcBef>
              <a:spcAft>
                <a:spcPts val="0"/>
              </a:spcAft>
              <a:buClr>
                <a:srgbClr val="151515"/>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en Pengampu">
  <p:cSld name="Dosen Pengampu">
    <p:spTree>
      <p:nvGrpSpPr>
        <p:cNvPr id="61" name="Shape 61"/>
        <p:cNvGrpSpPr/>
        <p:nvPr/>
      </p:nvGrpSpPr>
      <p:grpSpPr>
        <a:xfrm>
          <a:off x="0" y="0"/>
          <a:ext cx="0" cy="0"/>
          <a:chOff x="0" y="0"/>
          <a:chExt cx="0" cy="0"/>
        </a:xfrm>
      </p:grpSpPr>
      <p:sp>
        <p:nvSpPr>
          <p:cNvPr id="62" name="Google Shape;62;p14"/>
          <p:cNvSpPr/>
          <p:nvPr/>
        </p:nvSpPr>
        <p:spPr>
          <a:xfrm>
            <a:off x="0" y="0"/>
            <a:ext cx="2730900" cy="5143500"/>
          </a:xfrm>
          <a:prstGeom prst="rect">
            <a:avLst/>
          </a:prstGeom>
          <a:solidFill>
            <a:srgbClr val="EB702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63" name="Google Shape;63;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8E8E8E"/>
              </a:buClr>
              <a:buSzPts val="900"/>
              <a:buFont typeface="Twentieth Century"/>
              <a:buNone/>
              <a:defRPr/>
            </a:lvl1pPr>
            <a:lvl2pPr indent="0" lvl="1" marL="0" marR="0" algn="r">
              <a:lnSpc>
                <a:spcPct val="100000"/>
              </a:lnSpc>
              <a:spcBef>
                <a:spcPts val="0"/>
              </a:spcBef>
              <a:spcAft>
                <a:spcPts val="0"/>
              </a:spcAft>
              <a:buClr>
                <a:srgbClr val="8E8E8E"/>
              </a:buClr>
              <a:buSzPts val="900"/>
              <a:buFont typeface="Twentieth Century"/>
              <a:buNone/>
              <a:defRPr/>
            </a:lvl2pPr>
            <a:lvl3pPr indent="0" lvl="2" marL="0" marR="0" algn="r">
              <a:lnSpc>
                <a:spcPct val="100000"/>
              </a:lnSpc>
              <a:spcBef>
                <a:spcPts val="0"/>
              </a:spcBef>
              <a:spcAft>
                <a:spcPts val="0"/>
              </a:spcAft>
              <a:buClr>
                <a:srgbClr val="8E8E8E"/>
              </a:buClr>
              <a:buSzPts val="900"/>
              <a:buFont typeface="Twentieth Century"/>
              <a:buNone/>
              <a:defRPr/>
            </a:lvl3pPr>
            <a:lvl4pPr indent="0" lvl="3" marL="0" marR="0" algn="r">
              <a:lnSpc>
                <a:spcPct val="100000"/>
              </a:lnSpc>
              <a:spcBef>
                <a:spcPts val="0"/>
              </a:spcBef>
              <a:spcAft>
                <a:spcPts val="0"/>
              </a:spcAft>
              <a:buClr>
                <a:srgbClr val="8E8E8E"/>
              </a:buClr>
              <a:buSzPts val="900"/>
              <a:buFont typeface="Twentieth Century"/>
              <a:buNone/>
              <a:defRPr/>
            </a:lvl4pPr>
            <a:lvl5pPr indent="0" lvl="4" marL="0" marR="0" algn="r">
              <a:lnSpc>
                <a:spcPct val="100000"/>
              </a:lnSpc>
              <a:spcBef>
                <a:spcPts val="0"/>
              </a:spcBef>
              <a:spcAft>
                <a:spcPts val="0"/>
              </a:spcAft>
              <a:buClr>
                <a:srgbClr val="8E8E8E"/>
              </a:buClr>
              <a:buSzPts val="900"/>
              <a:buFont typeface="Twentieth Century"/>
              <a:buNone/>
              <a:defRPr/>
            </a:lvl5pPr>
            <a:lvl6pPr indent="0" lvl="5" marL="0" marR="0" algn="r">
              <a:lnSpc>
                <a:spcPct val="100000"/>
              </a:lnSpc>
              <a:spcBef>
                <a:spcPts val="0"/>
              </a:spcBef>
              <a:spcAft>
                <a:spcPts val="0"/>
              </a:spcAft>
              <a:buClr>
                <a:srgbClr val="8E8E8E"/>
              </a:buClr>
              <a:buSzPts val="900"/>
              <a:buFont typeface="Twentieth Century"/>
              <a:buNone/>
              <a:defRPr/>
            </a:lvl6pPr>
            <a:lvl7pPr indent="0" lvl="6" marL="0" marR="0" algn="r">
              <a:lnSpc>
                <a:spcPct val="100000"/>
              </a:lnSpc>
              <a:spcBef>
                <a:spcPts val="0"/>
              </a:spcBef>
              <a:spcAft>
                <a:spcPts val="0"/>
              </a:spcAft>
              <a:buClr>
                <a:srgbClr val="8E8E8E"/>
              </a:buClr>
              <a:buSzPts val="900"/>
              <a:buFont typeface="Twentieth Century"/>
              <a:buNone/>
              <a:defRPr/>
            </a:lvl7pPr>
            <a:lvl8pPr indent="0" lvl="7" marL="0" marR="0" algn="r">
              <a:lnSpc>
                <a:spcPct val="100000"/>
              </a:lnSpc>
              <a:spcBef>
                <a:spcPts val="0"/>
              </a:spcBef>
              <a:spcAft>
                <a:spcPts val="0"/>
              </a:spcAft>
              <a:buClr>
                <a:srgbClr val="8E8E8E"/>
              </a:buClr>
              <a:buSzPts val="900"/>
              <a:buFont typeface="Twentieth Century"/>
              <a:buNone/>
              <a:defRPr/>
            </a:lvl8pPr>
            <a:lvl9pPr indent="0" lvl="8" marL="0" marR="0" algn="r">
              <a:lnSpc>
                <a:spcPct val="100000"/>
              </a:lnSpc>
              <a:spcBef>
                <a:spcPts val="0"/>
              </a:spcBef>
              <a:spcAft>
                <a:spcPts val="0"/>
              </a:spcAft>
              <a:buClr>
                <a:srgbClr val="8E8E8E"/>
              </a:buClr>
              <a:buSzPts val="900"/>
              <a:buFont typeface="Twentieth Century"/>
              <a:buNone/>
              <a:defRPr/>
            </a:lvl9pPr>
          </a:lstStyle>
          <a:p>
            <a:pPr indent="0" lvl="0" marL="0" rtl="0" algn="r">
              <a:spcBef>
                <a:spcPts val="0"/>
              </a:spcBef>
              <a:spcAft>
                <a:spcPts val="0"/>
              </a:spcAft>
              <a:buNone/>
            </a:pPr>
            <a:r>
              <a:t/>
            </a:r>
            <a:endParaRPr/>
          </a:p>
        </p:txBody>
      </p:sp>
      <p:sp>
        <p:nvSpPr>
          <p:cNvPr id="64" name="Google Shape;64;p14"/>
          <p:cNvSpPr/>
          <p:nvPr>
            <p:ph idx="2" type="pic"/>
          </p:nvPr>
        </p:nvSpPr>
        <p:spPr>
          <a:xfrm>
            <a:off x="1309172" y="1382169"/>
            <a:ext cx="2298000" cy="2298000"/>
          </a:xfrm>
          <a:prstGeom prst="ellipse">
            <a:avLst/>
          </a:prstGeom>
          <a:noFill/>
          <a:ln>
            <a:noFill/>
          </a:ln>
        </p:spPr>
      </p:sp>
      <p:sp>
        <p:nvSpPr>
          <p:cNvPr id="65" name="Google Shape;65;p14"/>
          <p:cNvSpPr txBox="1"/>
          <p:nvPr>
            <p:ph idx="1" type="body"/>
          </p:nvPr>
        </p:nvSpPr>
        <p:spPr>
          <a:xfrm>
            <a:off x="3866234" y="1706622"/>
            <a:ext cx="4649100" cy="3051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rgbClr val="0E60AC"/>
              </a:buClr>
              <a:buSzPts val="1700"/>
              <a:buNone/>
              <a:defRPr b="1">
                <a:solidFill>
                  <a:srgbClr val="0E60AC"/>
                </a:solidFill>
              </a:defRPr>
            </a:lvl1pPr>
            <a:lvl2pPr indent="-317500" lvl="1" marL="914400" algn="just">
              <a:lnSpc>
                <a:spcPct val="90000"/>
              </a:lnSpc>
              <a:spcBef>
                <a:spcPts val="1200"/>
              </a:spcBef>
              <a:spcAft>
                <a:spcPts val="0"/>
              </a:spcAft>
              <a:buClr>
                <a:srgbClr val="031629"/>
              </a:buClr>
              <a:buSzPts val="1400"/>
              <a:buChar char="○"/>
              <a:defRPr/>
            </a:lvl2pPr>
            <a:lvl3pPr indent="-317500" lvl="2" marL="1371600" algn="just">
              <a:lnSpc>
                <a:spcPct val="90000"/>
              </a:lnSpc>
              <a:spcBef>
                <a:spcPts val="1200"/>
              </a:spcBef>
              <a:spcAft>
                <a:spcPts val="0"/>
              </a:spcAft>
              <a:buClr>
                <a:srgbClr val="031629"/>
              </a:buClr>
              <a:buSzPts val="1400"/>
              <a:buChar char="■"/>
              <a:defRPr/>
            </a:lvl3pPr>
            <a:lvl4pPr indent="-317500" lvl="3" marL="1828800" algn="just">
              <a:lnSpc>
                <a:spcPct val="90000"/>
              </a:lnSpc>
              <a:spcBef>
                <a:spcPts val="1200"/>
              </a:spcBef>
              <a:spcAft>
                <a:spcPts val="0"/>
              </a:spcAft>
              <a:buClr>
                <a:srgbClr val="031629"/>
              </a:buClr>
              <a:buSzPts val="1400"/>
              <a:buChar char="●"/>
              <a:defRPr/>
            </a:lvl4pPr>
            <a:lvl5pPr indent="-317500" lvl="4" marL="2286000" algn="just">
              <a:lnSpc>
                <a:spcPct val="90000"/>
              </a:lnSpc>
              <a:spcBef>
                <a:spcPts val="1200"/>
              </a:spcBef>
              <a:spcAft>
                <a:spcPts val="0"/>
              </a:spcAft>
              <a:buClr>
                <a:srgbClr val="031629"/>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66" name="Google Shape;66;p14"/>
          <p:cNvSpPr txBox="1"/>
          <p:nvPr/>
        </p:nvSpPr>
        <p:spPr>
          <a:xfrm>
            <a:off x="3873081" y="1491071"/>
            <a:ext cx="2346000" cy="205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31629"/>
              </a:buClr>
              <a:buSzPts val="1500"/>
              <a:buFont typeface="Twentieth Century"/>
              <a:buNone/>
            </a:pPr>
            <a:r>
              <a:rPr b="0" i="0" lang="id" sz="1500" u="none" cap="none" strike="noStrike">
                <a:solidFill>
                  <a:srgbClr val="031629"/>
                </a:solidFill>
                <a:latin typeface="Twentieth Century"/>
                <a:ea typeface="Twentieth Century"/>
                <a:cs typeface="Twentieth Century"/>
                <a:sym typeface="Twentieth Century"/>
              </a:rPr>
              <a:t>Dosen Koordinator:</a:t>
            </a:r>
            <a:endParaRPr b="0" i="0" sz="1500" u="none" cap="none" strike="noStrike">
              <a:solidFill>
                <a:srgbClr val="031629"/>
              </a:solidFill>
              <a:latin typeface="Twentieth Century"/>
              <a:ea typeface="Twentieth Century"/>
              <a:cs typeface="Twentieth Century"/>
              <a:sym typeface="Twentieth Century"/>
            </a:endParaRPr>
          </a:p>
        </p:txBody>
      </p:sp>
      <p:sp>
        <p:nvSpPr>
          <p:cNvPr id="67" name="Google Shape;67;p14"/>
          <p:cNvSpPr txBox="1"/>
          <p:nvPr>
            <p:ph idx="3" type="body"/>
          </p:nvPr>
        </p:nvSpPr>
        <p:spPr>
          <a:xfrm>
            <a:off x="3866234" y="2382482"/>
            <a:ext cx="4649100" cy="3051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rgbClr val="0E60AC"/>
              </a:buClr>
              <a:buSzPts val="1700"/>
              <a:buNone/>
              <a:defRPr b="1">
                <a:solidFill>
                  <a:srgbClr val="0E60AC"/>
                </a:solidFill>
              </a:defRPr>
            </a:lvl1pPr>
            <a:lvl2pPr indent="-317500" lvl="1" marL="914400" algn="just">
              <a:lnSpc>
                <a:spcPct val="90000"/>
              </a:lnSpc>
              <a:spcBef>
                <a:spcPts val="1200"/>
              </a:spcBef>
              <a:spcAft>
                <a:spcPts val="0"/>
              </a:spcAft>
              <a:buClr>
                <a:srgbClr val="031629"/>
              </a:buClr>
              <a:buSzPts val="1400"/>
              <a:buChar char="○"/>
              <a:defRPr/>
            </a:lvl2pPr>
            <a:lvl3pPr indent="-317500" lvl="2" marL="1371600" algn="just">
              <a:lnSpc>
                <a:spcPct val="90000"/>
              </a:lnSpc>
              <a:spcBef>
                <a:spcPts val="1200"/>
              </a:spcBef>
              <a:spcAft>
                <a:spcPts val="0"/>
              </a:spcAft>
              <a:buClr>
                <a:srgbClr val="031629"/>
              </a:buClr>
              <a:buSzPts val="1400"/>
              <a:buChar char="■"/>
              <a:defRPr/>
            </a:lvl3pPr>
            <a:lvl4pPr indent="-317500" lvl="3" marL="1828800" algn="just">
              <a:lnSpc>
                <a:spcPct val="90000"/>
              </a:lnSpc>
              <a:spcBef>
                <a:spcPts val="1200"/>
              </a:spcBef>
              <a:spcAft>
                <a:spcPts val="0"/>
              </a:spcAft>
              <a:buClr>
                <a:srgbClr val="031629"/>
              </a:buClr>
              <a:buSzPts val="1400"/>
              <a:buChar char="●"/>
              <a:defRPr/>
            </a:lvl4pPr>
            <a:lvl5pPr indent="-317500" lvl="4" marL="2286000" algn="just">
              <a:lnSpc>
                <a:spcPct val="90000"/>
              </a:lnSpc>
              <a:spcBef>
                <a:spcPts val="1200"/>
              </a:spcBef>
              <a:spcAft>
                <a:spcPts val="0"/>
              </a:spcAft>
              <a:buClr>
                <a:srgbClr val="031629"/>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68" name="Google Shape;68;p14"/>
          <p:cNvSpPr txBox="1"/>
          <p:nvPr/>
        </p:nvSpPr>
        <p:spPr>
          <a:xfrm>
            <a:off x="3873081" y="2166932"/>
            <a:ext cx="2346000" cy="205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31629"/>
              </a:buClr>
              <a:buSzPts val="1500"/>
              <a:buFont typeface="Twentieth Century"/>
              <a:buNone/>
            </a:pPr>
            <a:r>
              <a:rPr b="0" i="0" lang="id" sz="1500" u="none" cap="none" strike="noStrike">
                <a:solidFill>
                  <a:srgbClr val="031629"/>
                </a:solidFill>
                <a:latin typeface="Twentieth Century"/>
                <a:ea typeface="Twentieth Century"/>
                <a:cs typeface="Twentieth Century"/>
                <a:sym typeface="Twentieth Century"/>
              </a:rPr>
              <a:t>NID:</a:t>
            </a:r>
            <a:endParaRPr b="0" i="0" sz="1500" u="none" cap="none" strike="noStrike">
              <a:solidFill>
                <a:srgbClr val="031629"/>
              </a:solidFill>
              <a:latin typeface="Twentieth Century"/>
              <a:ea typeface="Twentieth Century"/>
              <a:cs typeface="Twentieth Century"/>
              <a:sym typeface="Twentieth Century"/>
            </a:endParaRPr>
          </a:p>
        </p:txBody>
      </p:sp>
      <p:sp>
        <p:nvSpPr>
          <p:cNvPr id="69" name="Google Shape;69;p14"/>
          <p:cNvSpPr txBox="1"/>
          <p:nvPr>
            <p:ph idx="4" type="body"/>
          </p:nvPr>
        </p:nvSpPr>
        <p:spPr>
          <a:xfrm>
            <a:off x="3866234" y="3058342"/>
            <a:ext cx="4649100" cy="3051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rgbClr val="0E60AC"/>
              </a:buClr>
              <a:buSzPts val="1700"/>
              <a:buNone/>
              <a:defRPr b="1">
                <a:solidFill>
                  <a:srgbClr val="0E60AC"/>
                </a:solidFill>
              </a:defRPr>
            </a:lvl1pPr>
            <a:lvl2pPr indent="-317500" lvl="1" marL="914400" algn="just">
              <a:lnSpc>
                <a:spcPct val="90000"/>
              </a:lnSpc>
              <a:spcBef>
                <a:spcPts val="1200"/>
              </a:spcBef>
              <a:spcAft>
                <a:spcPts val="0"/>
              </a:spcAft>
              <a:buClr>
                <a:srgbClr val="031629"/>
              </a:buClr>
              <a:buSzPts val="1400"/>
              <a:buChar char="○"/>
              <a:defRPr/>
            </a:lvl2pPr>
            <a:lvl3pPr indent="-317500" lvl="2" marL="1371600" algn="just">
              <a:lnSpc>
                <a:spcPct val="90000"/>
              </a:lnSpc>
              <a:spcBef>
                <a:spcPts val="1200"/>
              </a:spcBef>
              <a:spcAft>
                <a:spcPts val="0"/>
              </a:spcAft>
              <a:buClr>
                <a:srgbClr val="031629"/>
              </a:buClr>
              <a:buSzPts val="1400"/>
              <a:buChar char="■"/>
              <a:defRPr/>
            </a:lvl3pPr>
            <a:lvl4pPr indent="-317500" lvl="3" marL="1828800" algn="just">
              <a:lnSpc>
                <a:spcPct val="90000"/>
              </a:lnSpc>
              <a:spcBef>
                <a:spcPts val="1200"/>
              </a:spcBef>
              <a:spcAft>
                <a:spcPts val="0"/>
              </a:spcAft>
              <a:buClr>
                <a:srgbClr val="031629"/>
              </a:buClr>
              <a:buSzPts val="1400"/>
              <a:buChar char="●"/>
              <a:defRPr/>
            </a:lvl4pPr>
            <a:lvl5pPr indent="-317500" lvl="4" marL="2286000" algn="just">
              <a:lnSpc>
                <a:spcPct val="90000"/>
              </a:lnSpc>
              <a:spcBef>
                <a:spcPts val="1200"/>
              </a:spcBef>
              <a:spcAft>
                <a:spcPts val="0"/>
              </a:spcAft>
              <a:buClr>
                <a:srgbClr val="031629"/>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70" name="Google Shape;70;p14"/>
          <p:cNvSpPr txBox="1"/>
          <p:nvPr/>
        </p:nvSpPr>
        <p:spPr>
          <a:xfrm>
            <a:off x="3873081" y="2842792"/>
            <a:ext cx="2346000" cy="205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31629"/>
              </a:buClr>
              <a:buSzPts val="1500"/>
              <a:buFont typeface="Twentieth Century"/>
              <a:buNone/>
            </a:pPr>
            <a:r>
              <a:rPr b="0" i="0" lang="id" sz="1500" u="none" cap="none" strike="noStrike">
                <a:solidFill>
                  <a:srgbClr val="031629"/>
                </a:solidFill>
                <a:latin typeface="Twentieth Century"/>
                <a:ea typeface="Twentieth Century"/>
                <a:cs typeface="Twentieth Century"/>
                <a:sym typeface="Twentieth Century"/>
              </a:rPr>
              <a:t>E-mail:</a:t>
            </a:r>
            <a:endParaRPr b="0" i="0" sz="1500" u="none" cap="none" strike="noStrike">
              <a:solidFill>
                <a:srgbClr val="031629"/>
              </a:solidFill>
              <a:latin typeface="Twentieth Century"/>
              <a:ea typeface="Twentieth Century"/>
              <a:cs typeface="Twentieth Century"/>
              <a:sym typeface="Twentieth Century"/>
            </a:endParaRPr>
          </a:p>
        </p:txBody>
      </p:sp>
      <p:grpSp>
        <p:nvGrpSpPr>
          <p:cNvPr id="71" name="Google Shape;71;p14"/>
          <p:cNvGrpSpPr/>
          <p:nvPr/>
        </p:nvGrpSpPr>
        <p:grpSpPr>
          <a:xfrm>
            <a:off x="73627" y="72310"/>
            <a:ext cx="1478704" cy="547253"/>
            <a:chOff x="648649" y="653143"/>
            <a:chExt cx="2138400" cy="791400"/>
          </a:xfrm>
        </p:grpSpPr>
        <p:sp>
          <p:nvSpPr>
            <p:cNvPr id="72" name="Google Shape;72;p14"/>
            <p:cNvSpPr/>
            <p:nvPr/>
          </p:nvSpPr>
          <p:spPr>
            <a:xfrm>
              <a:off x="648649" y="653143"/>
              <a:ext cx="2138400" cy="791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pic>
          <p:nvPicPr>
            <p:cNvPr id="73" name="Google Shape;73;p14"/>
            <p:cNvPicPr preferRelativeResize="0"/>
            <p:nvPr/>
          </p:nvPicPr>
          <p:blipFill rotWithShape="1">
            <a:blip r:embed="rId2">
              <a:alphaModFix/>
            </a:blip>
            <a:srcRect b="18103" l="0" r="0" t="16015"/>
            <a:stretch/>
          </p:blipFill>
          <p:spPr>
            <a:xfrm>
              <a:off x="702844" y="653143"/>
              <a:ext cx="2029971" cy="753035"/>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spTree>
      <p:nvGrpSpPr>
        <p:cNvPr id="74" name="Shape 74"/>
        <p:cNvGrpSpPr/>
        <p:nvPr/>
      </p:nvGrpSpPr>
      <p:grpSpPr>
        <a:xfrm>
          <a:off x="0" y="0"/>
          <a:ext cx="0" cy="0"/>
          <a:chOff x="0" y="0"/>
          <a:chExt cx="0" cy="0"/>
        </a:xfrm>
      </p:grpSpPr>
      <p:sp>
        <p:nvSpPr>
          <p:cNvPr id="75" name="Google Shape;75;p15"/>
          <p:cNvSpPr txBox="1"/>
          <p:nvPr>
            <p:ph idx="1" type="body"/>
          </p:nvPr>
        </p:nvSpPr>
        <p:spPr>
          <a:xfrm>
            <a:off x="628650" y="1319728"/>
            <a:ext cx="7886700" cy="3263400"/>
          </a:xfrm>
          <a:prstGeom prst="rect">
            <a:avLst/>
          </a:prstGeom>
          <a:noFill/>
          <a:ln>
            <a:noFill/>
          </a:ln>
        </p:spPr>
        <p:txBody>
          <a:bodyPr anchorCtr="0" anchor="t" bIns="34275" lIns="68575" spcFirstLastPara="1" rIns="68575" wrap="square" tIns="34275">
            <a:normAutofit/>
          </a:bodyPr>
          <a:lstStyle>
            <a:lvl1pPr indent="-336550" lvl="0" marL="457200" algn="just">
              <a:lnSpc>
                <a:spcPct val="90000"/>
              </a:lnSpc>
              <a:spcBef>
                <a:spcPts val="800"/>
              </a:spcBef>
              <a:spcAft>
                <a:spcPts val="0"/>
              </a:spcAft>
              <a:buClr>
                <a:srgbClr val="031629"/>
              </a:buClr>
              <a:buSzPts val="1700"/>
              <a:buChar char="●"/>
              <a:defRPr>
                <a:solidFill>
                  <a:srgbClr val="031629"/>
                </a:solidFill>
              </a:defRPr>
            </a:lvl1pPr>
            <a:lvl2pPr indent="-336550" lvl="1" marL="914400" algn="just">
              <a:lnSpc>
                <a:spcPct val="90000"/>
              </a:lnSpc>
              <a:spcBef>
                <a:spcPts val="1200"/>
              </a:spcBef>
              <a:spcAft>
                <a:spcPts val="0"/>
              </a:spcAft>
              <a:buClr>
                <a:srgbClr val="031629"/>
              </a:buClr>
              <a:buSzPts val="1700"/>
              <a:buChar char="○"/>
              <a:defRPr>
                <a:solidFill>
                  <a:srgbClr val="031629"/>
                </a:solidFill>
              </a:defRPr>
            </a:lvl2pPr>
            <a:lvl3pPr indent="-336550" lvl="2" marL="1371600" algn="just">
              <a:lnSpc>
                <a:spcPct val="90000"/>
              </a:lnSpc>
              <a:spcBef>
                <a:spcPts val="1200"/>
              </a:spcBef>
              <a:spcAft>
                <a:spcPts val="0"/>
              </a:spcAft>
              <a:buClr>
                <a:srgbClr val="031629"/>
              </a:buClr>
              <a:buSzPts val="1700"/>
              <a:buChar char="■"/>
              <a:defRPr>
                <a:solidFill>
                  <a:srgbClr val="031629"/>
                </a:solidFill>
              </a:defRPr>
            </a:lvl3pPr>
            <a:lvl4pPr indent="-336550" lvl="3" marL="1828800" algn="just">
              <a:lnSpc>
                <a:spcPct val="90000"/>
              </a:lnSpc>
              <a:spcBef>
                <a:spcPts val="1200"/>
              </a:spcBef>
              <a:spcAft>
                <a:spcPts val="0"/>
              </a:spcAft>
              <a:buClr>
                <a:srgbClr val="031629"/>
              </a:buClr>
              <a:buSzPts val="1700"/>
              <a:buChar char="●"/>
              <a:defRPr>
                <a:solidFill>
                  <a:srgbClr val="031629"/>
                </a:solidFill>
              </a:defRPr>
            </a:lvl4pPr>
            <a:lvl5pPr indent="-336550" lvl="4" marL="2286000" algn="just">
              <a:lnSpc>
                <a:spcPct val="90000"/>
              </a:lnSpc>
              <a:spcBef>
                <a:spcPts val="1200"/>
              </a:spcBef>
              <a:spcAft>
                <a:spcPts val="0"/>
              </a:spcAft>
              <a:buClr>
                <a:srgbClr val="031629"/>
              </a:buClr>
              <a:buSzPts val="1700"/>
              <a:buChar char="○"/>
              <a:defRPr>
                <a:solidFill>
                  <a:srgbClr val="031629"/>
                </a:solidFill>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76" name="Google Shape;76;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sp>
        <p:nvSpPr>
          <p:cNvPr id="77" name="Google Shape;77;p15"/>
          <p:cNvSpPr txBox="1"/>
          <p:nvPr>
            <p:ph type="title"/>
          </p:nvPr>
        </p:nvSpPr>
        <p:spPr>
          <a:xfrm>
            <a:off x="628650" y="664590"/>
            <a:ext cx="6384900" cy="554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0E60AC"/>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2">
  <p:cSld name="1_Cover 2">
    <p:spTree>
      <p:nvGrpSpPr>
        <p:cNvPr id="87" name="Shape 87"/>
        <p:cNvGrpSpPr/>
        <p:nvPr/>
      </p:nvGrpSpPr>
      <p:grpSpPr>
        <a:xfrm>
          <a:off x="0" y="0"/>
          <a:ext cx="0" cy="0"/>
          <a:chOff x="0" y="0"/>
          <a:chExt cx="0" cy="0"/>
        </a:xfrm>
      </p:grpSpPr>
      <p:sp>
        <p:nvSpPr>
          <p:cNvPr id="88" name="Google Shape;88;p17"/>
          <p:cNvSpPr/>
          <p:nvPr/>
        </p:nvSpPr>
        <p:spPr>
          <a:xfrm>
            <a:off x="0" y="0"/>
            <a:ext cx="9144000" cy="5143500"/>
          </a:xfrm>
          <a:prstGeom prst="rect">
            <a:avLst/>
          </a:prstGeom>
          <a:solidFill>
            <a:srgbClr val="0E60AC"/>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Twentieth Century"/>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89" name="Google Shape;89;p17"/>
          <p:cNvSpPr/>
          <p:nvPr>
            <p:ph idx="2" type="pic"/>
          </p:nvPr>
        </p:nvSpPr>
        <p:spPr>
          <a:xfrm flipH="1">
            <a:off x="5538600" y="0"/>
            <a:ext cx="3605400" cy="5143500"/>
          </a:xfrm>
          <a:prstGeom prst="flowChartDelay">
            <a:avLst/>
          </a:prstGeom>
          <a:noFill/>
          <a:ln>
            <a:noFill/>
          </a:ln>
        </p:spPr>
      </p:sp>
      <p:grpSp>
        <p:nvGrpSpPr>
          <p:cNvPr id="90" name="Google Shape;90;p17"/>
          <p:cNvGrpSpPr/>
          <p:nvPr/>
        </p:nvGrpSpPr>
        <p:grpSpPr>
          <a:xfrm>
            <a:off x="119826" y="128671"/>
            <a:ext cx="1478704" cy="547253"/>
            <a:chOff x="648649" y="653143"/>
            <a:chExt cx="2138400" cy="791400"/>
          </a:xfrm>
        </p:grpSpPr>
        <p:sp>
          <p:nvSpPr>
            <p:cNvPr id="91" name="Google Shape;91;p17"/>
            <p:cNvSpPr/>
            <p:nvPr/>
          </p:nvSpPr>
          <p:spPr>
            <a:xfrm>
              <a:off x="648649" y="653143"/>
              <a:ext cx="2138400" cy="791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Twentieth Century"/>
                <a:buNone/>
              </a:pPr>
              <a:r>
                <a:t/>
              </a:r>
              <a:endParaRPr b="0" i="0" sz="1400" u="none" cap="none" strike="noStrike">
                <a:solidFill>
                  <a:schemeClr val="lt1"/>
                </a:solidFill>
                <a:latin typeface="Twentieth Century"/>
                <a:ea typeface="Twentieth Century"/>
                <a:cs typeface="Twentieth Century"/>
                <a:sym typeface="Twentieth Century"/>
              </a:endParaRPr>
            </a:p>
          </p:txBody>
        </p:sp>
        <p:pic>
          <p:nvPicPr>
            <p:cNvPr id="92" name="Google Shape;92;p17"/>
            <p:cNvPicPr preferRelativeResize="0"/>
            <p:nvPr/>
          </p:nvPicPr>
          <p:blipFill rotWithShape="1">
            <a:blip r:embed="rId2">
              <a:alphaModFix/>
            </a:blip>
            <a:srcRect b="18103" l="0" r="0" t="16015"/>
            <a:stretch/>
          </p:blipFill>
          <p:spPr>
            <a:xfrm>
              <a:off x="702844" y="653143"/>
              <a:ext cx="2029972" cy="753035"/>
            </a:xfrm>
            <a:prstGeom prst="rect">
              <a:avLst/>
            </a:prstGeom>
            <a:noFill/>
            <a:ln>
              <a:noFill/>
            </a:ln>
          </p:spPr>
        </p:pic>
      </p:grpSp>
      <p:sp>
        <p:nvSpPr>
          <p:cNvPr id="93" name="Google Shape;93;p17"/>
          <p:cNvSpPr txBox="1"/>
          <p:nvPr>
            <p:ph type="title"/>
          </p:nvPr>
        </p:nvSpPr>
        <p:spPr>
          <a:xfrm>
            <a:off x="441728" y="1330460"/>
            <a:ext cx="4788900" cy="15180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lt1"/>
              </a:buClr>
              <a:buSzPts val="4100"/>
              <a:buFont typeface="Twentieth Century"/>
              <a:buNone/>
              <a:defRPr b="1" sz="4100">
                <a:solidFill>
                  <a:schemeClr val="lt1"/>
                </a:solidFill>
                <a:latin typeface="Twentieth Century"/>
                <a:ea typeface="Twentieth Century"/>
                <a:cs typeface="Twentieth Century"/>
                <a:sym typeface="Twentieth Century"/>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7"/>
          <p:cNvSpPr txBox="1"/>
          <p:nvPr>
            <p:ph idx="1" type="body"/>
          </p:nvPr>
        </p:nvSpPr>
        <p:spPr>
          <a:xfrm>
            <a:off x="441728" y="3527357"/>
            <a:ext cx="4788900" cy="9093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chemeClr val="lt1"/>
              </a:buClr>
              <a:buSzPts val="1800"/>
              <a:buNone/>
              <a:defRPr sz="1800">
                <a:solidFill>
                  <a:schemeClr val="lt1"/>
                </a:solidFill>
                <a:latin typeface="Twentieth Century"/>
                <a:ea typeface="Twentieth Century"/>
                <a:cs typeface="Twentieth Century"/>
                <a:sym typeface="Twentieth Century"/>
              </a:defRPr>
            </a:lvl1pPr>
            <a:lvl2pPr indent="-317500" lvl="1" marL="914400" algn="just">
              <a:lnSpc>
                <a:spcPct val="90000"/>
              </a:lnSpc>
              <a:spcBef>
                <a:spcPts val="400"/>
              </a:spcBef>
              <a:spcAft>
                <a:spcPts val="0"/>
              </a:spcAft>
              <a:buClr>
                <a:srgbClr val="151515"/>
              </a:buClr>
              <a:buSzPts val="1400"/>
              <a:buAutoNum type="alphaLcPeriod"/>
              <a:defRPr/>
            </a:lvl2pPr>
            <a:lvl3pPr indent="-317500" lvl="2" marL="1371600" algn="just">
              <a:lnSpc>
                <a:spcPct val="90000"/>
              </a:lnSpc>
              <a:spcBef>
                <a:spcPts val="400"/>
              </a:spcBef>
              <a:spcAft>
                <a:spcPts val="0"/>
              </a:spcAft>
              <a:buClr>
                <a:srgbClr val="151515"/>
              </a:buClr>
              <a:buSzPts val="1400"/>
              <a:buChar char="•"/>
              <a:defRPr/>
            </a:lvl3pPr>
            <a:lvl4pPr indent="-317500" lvl="3" marL="1828800" algn="just">
              <a:lnSpc>
                <a:spcPct val="90000"/>
              </a:lnSpc>
              <a:spcBef>
                <a:spcPts val="400"/>
              </a:spcBef>
              <a:spcAft>
                <a:spcPts val="0"/>
              </a:spcAft>
              <a:buClr>
                <a:srgbClr val="151515"/>
              </a:buClr>
              <a:buSzPts val="1400"/>
              <a:buChar char="•"/>
              <a:defRPr/>
            </a:lvl4pPr>
            <a:lvl5pPr indent="-317500" lvl="4" marL="2286000" algn="just">
              <a:lnSpc>
                <a:spcPct val="90000"/>
              </a:lnSpc>
              <a:spcBef>
                <a:spcPts val="400"/>
              </a:spcBef>
              <a:spcAft>
                <a:spcPts val="0"/>
              </a:spcAft>
              <a:buClr>
                <a:srgbClr val="151515"/>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 name="Google Shape;95;p17"/>
          <p:cNvSpPr txBox="1"/>
          <p:nvPr>
            <p:ph idx="3" type="body"/>
          </p:nvPr>
        </p:nvSpPr>
        <p:spPr>
          <a:xfrm>
            <a:off x="441728" y="3148565"/>
            <a:ext cx="2731500" cy="319500"/>
          </a:xfrm>
          <a:prstGeom prst="rect">
            <a:avLst/>
          </a:prstGeom>
          <a:noFill/>
          <a:ln>
            <a:noFill/>
          </a:ln>
        </p:spPr>
        <p:txBody>
          <a:bodyPr anchorCtr="0" anchor="t" bIns="34275" lIns="68575" spcFirstLastPara="1" rIns="68575" wrap="square" tIns="34275">
            <a:noAutofit/>
          </a:bodyPr>
          <a:lstStyle>
            <a:lvl1pPr indent="-228600" lvl="0" marL="457200" algn="just">
              <a:lnSpc>
                <a:spcPct val="90000"/>
              </a:lnSpc>
              <a:spcBef>
                <a:spcPts val="800"/>
              </a:spcBef>
              <a:spcAft>
                <a:spcPts val="0"/>
              </a:spcAft>
              <a:buClr>
                <a:srgbClr val="FFC000"/>
              </a:buClr>
              <a:buSzPts val="2100"/>
              <a:buNone/>
              <a:defRPr b="1" sz="2100">
                <a:solidFill>
                  <a:srgbClr val="FFC000"/>
                </a:solidFill>
              </a:defRPr>
            </a:lvl1pPr>
            <a:lvl2pPr indent="-317500" lvl="1" marL="914400" algn="just">
              <a:lnSpc>
                <a:spcPct val="90000"/>
              </a:lnSpc>
              <a:spcBef>
                <a:spcPts val="400"/>
              </a:spcBef>
              <a:spcAft>
                <a:spcPts val="0"/>
              </a:spcAft>
              <a:buClr>
                <a:srgbClr val="151515"/>
              </a:buClr>
              <a:buSzPts val="1400"/>
              <a:buAutoNum type="alphaLcPeriod"/>
              <a:defRPr/>
            </a:lvl2pPr>
            <a:lvl3pPr indent="-317500" lvl="2" marL="1371600" algn="just">
              <a:lnSpc>
                <a:spcPct val="90000"/>
              </a:lnSpc>
              <a:spcBef>
                <a:spcPts val="400"/>
              </a:spcBef>
              <a:spcAft>
                <a:spcPts val="0"/>
              </a:spcAft>
              <a:buClr>
                <a:srgbClr val="151515"/>
              </a:buClr>
              <a:buSzPts val="1400"/>
              <a:buChar char="•"/>
              <a:defRPr/>
            </a:lvl3pPr>
            <a:lvl4pPr indent="-317500" lvl="3" marL="1828800" algn="just">
              <a:lnSpc>
                <a:spcPct val="90000"/>
              </a:lnSpc>
              <a:spcBef>
                <a:spcPts val="400"/>
              </a:spcBef>
              <a:spcAft>
                <a:spcPts val="0"/>
              </a:spcAft>
              <a:buClr>
                <a:srgbClr val="151515"/>
              </a:buClr>
              <a:buSzPts val="1400"/>
              <a:buChar char="•"/>
              <a:defRPr/>
            </a:lvl4pPr>
            <a:lvl5pPr indent="-317500" lvl="4" marL="2286000" algn="just">
              <a:lnSpc>
                <a:spcPct val="90000"/>
              </a:lnSpc>
              <a:spcBef>
                <a:spcPts val="400"/>
              </a:spcBef>
              <a:spcAft>
                <a:spcPts val="0"/>
              </a:spcAft>
              <a:buClr>
                <a:srgbClr val="151515"/>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17"/>
          <p:cNvSpPr/>
          <p:nvPr/>
        </p:nvSpPr>
        <p:spPr>
          <a:xfrm>
            <a:off x="441727" y="2981408"/>
            <a:ext cx="1244700" cy="342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400"/>
              <a:buFont typeface="Twentieth Century"/>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97" name="Google Shape;97;p17"/>
          <p:cNvSpPr txBox="1"/>
          <p:nvPr>
            <p:ph idx="4" type="body"/>
          </p:nvPr>
        </p:nvSpPr>
        <p:spPr>
          <a:xfrm>
            <a:off x="441727" y="951668"/>
            <a:ext cx="2731500" cy="319500"/>
          </a:xfrm>
          <a:prstGeom prst="rect">
            <a:avLst/>
          </a:prstGeom>
          <a:noFill/>
          <a:ln>
            <a:noFill/>
          </a:ln>
        </p:spPr>
        <p:txBody>
          <a:bodyPr anchorCtr="0" anchor="t" bIns="34275" lIns="68575" spcFirstLastPara="1" rIns="68575" wrap="square" tIns="34275">
            <a:noAutofit/>
          </a:bodyPr>
          <a:lstStyle>
            <a:lvl1pPr indent="-228600" lvl="0" marL="457200" algn="just">
              <a:lnSpc>
                <a:spcPct val="90000"/>
              </a:lnSpc>
              <a:spcBef>
                <a:spcPts val="800"/>
              </a:spcBef>
              <a:spcAft>
                <a:spcPts val="0"/>
              </a:spcAft>
              <a:buClr>
                <a:srgbClr val="FFC000"/>
              </a:buClr>
              <a:buSzPts val="2100"/>
              <a:buNone/>
              <a:defRPr b="1" sz="2100">
                <a:solidFill>
                  <a:srgbClr val="FFC000"/>
                </a:solidFill>
              </a:defRPr>
            </a:lvl1pPr>
            <a:lvl2pPr indent="-317500" lvl="1" marL="914400" algn="just">
              <a:lnSpc>
                <a:spcPct val="90000"/>
              </a:lnSpc>
              <a:spcBef>
                <a:spcPts val="400"/>
              </a:spcBef>
              <a:spcAft>
                <a:spcPts val="0"/>
              </a:spcAft>
              <a:buClr>
                <a:srgbClr val="151515"/>
              </a:buClr>
              <a:buSzPts val="1400"/>
              <a:buAutoNum type="alphaLcPeriod"/>
              <a:defRPr/>
            </a:lvl2pPr>
            <a:lvl3pPr indent="-317500" lvl="2" marL="1371600" algn="just">
              <a:lnSpc>
                <a:spcPct val="90000"/>
              </a:lnSpc>
              <a:spcBef>
                <a:spcPts val="400"/>
              </a:spcBef>
              <a:spcAft>
                <a:spcPts val="0"/>
              </a:spcAft>
              <a:buClr>
                <a:srgbClr val="151515"/>
              </a:buClr>
              <a:buSzPts val="1400"/>
              <a:buChar char="•"/>
              <a:defRPr/>
            </a:lvl3pPr>
            <a:lvl4pPr indent="-317500" lvl="3" marL="1828800" algn="just">
              <a:lnSpc>
                <a:spcPct val="90000"/>
              </a:lnSpc>
              <a:spcBef>
                <a:spcPts val="400"/>
              </a:spcBef>
              <a:spcAft>
                <a:spcPts val="0"/>
              </a:spcAft>
              <a:buClr>
                <a:srgbClr val="151515"/>
              </a:buClr>
              <a:buSzPts val="1400"/>
              <a:buChar char="•"/>
              <a:defRPr/>
            </a:lvl4pPr>
            <a:lvl5pPr indent="-317500" lvl="4" marL="2286000" algn="just">
              <a:lnSpc>
                <a:spcPct val="90000"/>
              </a:lnSpc>
              <a:spcBef>
                <a:spcPts val="400"/>
              </a:spcBef>
              <a:spcAft>
                <a:spcPts val="0"/>
              </a:spcAft>
              <a:buClr>
                <a:srgbClr val="151515"/>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en Pengampu">
  <p:cSld name="Dosen Pengampu">
    <p:spTree>
      <p:nvGrpSpPr>
        <p:cNvPr id="98" name="Shape 98"/>
        <p:cNvGrpSpPr/>
        <p:nvPr/>
      </p:nvGrpSpPr>
      <p:grpSpPr>
        <a:xfrm>
          <a:off x="0" y="0"/>
          <a:ext cx="0" cy="0"/>
          <a:chOff x="0" y="0"/>
          <a:chExt cx="0" cy="0"/>
        </a:xfrm>
      </p:grpSpPr>
      <p:sp>
        <p:nvSpPr>
          <p:cNvPr id="99" name="Google Shape;99;p18"/>
          <p:cNvSpPr/>
          <p:nvPr/>
        </p:nvSpPr>
        <p:spPr>
          <a:xfrm>
            <a:off x="0" y="0"/>
            <a:ext cx="2730900" cy="5143500"/>
          </a:xfrm>
          <a:prstGeom prst="rect">
            <a:avLst/>
          </a:prstGeom>
          <a:solidFill>
            <a:srgbClr val="EB702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100" name="Google Shape;100;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a:lvl1pPr>
            <a:lvl2pPr indent="0" lvl="1" marL="0" marR="0" algn="r">
              <a:lnSpc>
                <a:spcPct val="100000"/>
              </a:lnSpc>
              <a:spcBef>
                <a:spcPts val="0"/>
              </a:spcBef>
              <a:spcAft>
                <a:spcPts val="0"/>
              </a:spcAft>
              <a:buClr>
                <a:srgbClr val="8E8E8E"/>
              </a:buClr>
              <a:buSzPts val="900"/>
              <a:buFont typeface="Twentieth Century"/>
              <a:buNone/>
              <a:defRPr/>
            </a:lvl2pPr>
            <a:lvl3pPr indent="0" lvl="2" marL="0" marR="0" algn="r">
              <a:lnSpc>
                <a:spcPct val="100000"/>
              </a:lnSpc>
              <a:spcBef>
                <a:spcPts val="0"/>
              </a:spcBef>
              <a:spcAft>
                <a:spcPts val="0"/>
              </a:spcAft>
              <a:buClr>
                <a:srgbClr val="8E8E8E"/>
              </a:buClr>
              <a:buSzPts val="900"/>
              <a:buFont typeface="Twentieth Century"/>
              <a:buNone/>
              <a:defRPr/>
            </a:lvl3pPr>
            <a:lvl4pPr indent="0" lvl="3" marL="0" marR="0" algn="r">
              <a:lnSpc>
                <a:spcPct val="100000"/>
              </a:lnSpc>
              <a:spcBef>
                <a:spcPts val="0"/>
              </a:spcBef>
              <a:spcAft>
                <a:spcPts val="0"/>
              </a:spcAft>
              <a:buClr>
                <a:srgbClr val="8E8E8E"/>
              </a:buClr>
              <a:buSzPts val="900"/>
              <a:buFont typeface="Twentieth Century"/>
              <a:buNone/>
              <a:defRPr/>
            </a:lvl4pPr>
            <a:lvl5pPr indent="0" lvl="4" marL="0" marR="0" algn="r">
              <a:lnSpc>
                <a:spcPct val="100000"/>
              </a:lnSpc>
              <a:spcBef>
                <a:spcPts val="0"/>
              </a:spcBef>
              <a:spcAft>
                <a:spcPts val="0"/>
              </a:spcAft>
              <a:buClr>
                <a:srgbClr val="8E8E8E"/>
              </a:buClr>
              <a:buSzPts val="900"/>
              <a:buFont typeface="Twentieth Century"/>
              <a:buNone/>
              <a:defRPr/>
            </a:lvl5pPr>
            <a:lvl6pPr indent="0" lvl="5" marL="0" marR="0" algn="r">
              <a:lnSpc>
                <a:spcPct val="100000"/>
              </a:lnSpc>
              <a:spcBef>
                <a:spcPts val="0"/>
              </a:spcBef>
              <a:spcAft>
                <a:spcPts val="0"/>
              </a:spcAft>
              <a:buClr>
                <a:srgbClr val="8E8E8E"/>
              </a:buClr>
              <a:buSzPts val="900"/>
              <a:buFont typeface="Twentieth Century"/>
              <a:buNone/>
              <a:defRPr/>
            </a:lvl6pPr>
            <a:lvl7pPr indent="0" lvl="6" marL="0" marR="0" algn="r">
              <a:lnSpc>
                <a:spcPct val="100000"/>
              </a:lnSpc>
              <a:spcBef>
                <a:spcPts val="0"/>
              </a:spcBef>
              <a:spcAft>
                <a:spcPts val="0"/>
              </a:spcAft>
              <a:buClr>
                <a:srgbClr val="8E8E8E"/>
              </a:buClr>
              <a:buSzPts val="900"/>
              <a:buFont typeface="Twentieth Century"/>
              <a:buNone/>
              <a:defRPr/>
            </a:lvl7pPr>
            <a:lvl8pPr indent="0" lvl="7" marL="0" marR="0" algn="r">
              <a:lnSpc>
                <a:spcPct val="100000"/>
              </a:lnSpc>
              <a:spcBef>
                <a:spcPts val="0"/>
              </a:spcBef>
              <a:spcAft>
                <a:spcPts val="0"/>
              </a:spcAft>
              <a:buClr>
                <a:srgbClr val="8E8E8E"/>
              </a:buClr>
              <a:buSzPts val="900"/>
              <a:buFont typeface="Twentieth Century"/>
              <a:buNone/>
              <a:defRPr/>
            </a:lvl8pPr>
            <a:lvl9pPr indent="0" lvl="8" marL="0" marR="0" algn="r">
              <a:lnSpc>
                <a:spcPct val="100000"/>
              </a:lnSpc>
              <a:spcBef>
                <a:spcPts val="0"/>
              </a:spcBef>
              <a:spcAft>
                <a:spcPts val="0"/>
              </a:spcAft>
              <a:buClr>
                <a:srgbClr val="8E8E8E"/>
              </a:buClr>
              <a:buSzPts val="900"/>
              <a:buFont typeface="Twentieth Century"/>
              <a:buNone/>
              <a:defRPr/>
            </a:lvl9pPr>
          </a:lstStyle>
          <a:p>
            <a:pPr indent="0" lvl="0" marL="0" rtl="0" algn="r">
              <a:spcBef>
                <a:spcPts val="0"/>
              </a:spcBef>
              <a:spcAft>
                <a:spcPts val="0"/>
              </a:spcAft>
              <a:buNone/>
            </a:pPr>
            <a:r>
              <a:t/>
            </a:r>
            <a:endParaRPr/>
          </a:p>
        </p:txBody>
      </p:sp>
      <p:sp>
        <p:nvSpPr>
          <p:cNvPr id="101" name="Google Shape;101;p18"/>
          <p:cNvSpPr/>
          <p:nvPr>
            <p:ph idx="2" type="pic"/>
          </p:nvPr>
        </p:nvSpPr>
        <p:spPr>
          <a:xfrm>
            <a:off x="1309172" y="1382169"/>
            <a:ext cx="2298000" cy="2298000"/>
          </a:xfrm>
          <a:prstGeom prst="ellipse">
            <a:avLst/>
          </a:prstGeom>
          <a:noFill/>
          <a:ln>
            <a:noFill/>
          </a:ln>
        </p:spPr>
      </p:sp>
      <p:sp>
        <p:nvSpPr>
          <p:cNvPr id="102" name="Google Shape;102;p18"/>
          <p:cNvSpPr txBox="1"/>
          <p:nvPr>
            <p:ph idx="1" type="body"/>
          </p:nvPr>
        </p:nvSpPr>
        <p:spPr>
          <a:xfrm>
            <a:off x="3866234" y="1706622"/>
            <a:ext cx="4649100" cy="3051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rgbClr val="0E60AC"/>
              </a:buClr>
              <a:buSzPts val="1700"/>
              <a:buNone/>
              <a:defRPr b="1">
                <a:solidFill>
                  <a:srgbClr val="0E60AC"/>
                </a:solidFill>
              </a:defRPr>
            </a:lvl1pPr>
            <a:lvl2pPr indent="-317500" lvl="1" marL="914400" algn="just">
              <a:lnSpc>
                <a:spcPct val="90000"/>
              </a:lnSpc>
              <a:spcBef>
                <a:spcPts val="400"/>
              </a:spcBef>
              <a:spcAft>
                <a:spcPts val="0"/>
              </a:spcAft>
              <a:buClr>
                <a:srgbClr val="031629"/>
              </a:buClr>
              <a:buSzPts val="1400"/>
              <a:buAutoNum type="alphaLcPeriod"/>
              <a:defRPr/>
            </a:lvl2pPr>
            <a:lvl3pPr indent="-317500" lvl="2" marL="1371600" algn="just">
              <a:lnSpc>
                <a:spcPct val="90000"/>
              </a:lnSpc>
              <a:spcBef>
                <a:spcPts val="400"/>
              </a:spcBef>
              <a:spcAft>
                <a:spcPts val="0"/>
              </a:spcAft>
              <a:buClr>
                <a:srgbClr val="031629"/>
              </a:buClr>
              <a:buSzPts val="1400"/>
              <a:buChar char="•"/>
              <a:defRPr/>
            </a:lvl3pPr>
            <a:lvl4pPr indent="-317500" lvl="3" marL="1828800" algn="just">
              <a:lnSpc>
                <a:spcPct val="90000"/>
              </a:lnSpc>
              <a:spcBef>
                <a:spcPts val="400"/>
              </a:spcBef>
              <a:spcAft>
                <a:spcPts val="0"/>
              </a:spcAft>
              <a:buClr>
                <a:srgbClr val="031629"/>
              </a:buClr>
              <a:buSzPts val="1400"/>
              <a:buChar char="•"/>
              <a:defRPr/>
            </a:lvl4pPr>
            <a:lvl5pPr indent="-317500" lvl="4" marL="2286000" algn="just">
              <a:lnSpc>
                <a:spcPct val="90000"/>
              </a:lnSpc>
              <a:spcBef>
                <a:spcPts val="400"/>
              </a:spcBef>
              <a:spcAft>
                <a:spcPts val="0"/>
              </a:spcAft>
              <a:buClr>
                <a:srgbClr val="031629"/>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3" name="Google Shape;103;p18"/>
          <p:cNvSpPr txBox="1"/>
          <p:nvPr/>
        </p:nvSpPr>
        <p:spPr>
          <a:xfrm>
            <a:off x="3873081" y="1491071"/>
            <a:ext cx="2346000" cy="205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31629"/>
              </a:buClr>
              <a:buSzPts val="1500"/>
              <a:buFont typeface="Twentieth Century"/>
              <a:buNone/>
            </a:pPr>
            <a:r>
              <a:rPr b="0" i="0" lang="id" sz="1500" u="none" cap="none" strike="noStrike">
                <a:solidFill>
                  <a:srgbClr val="031629"/>
                </a:solidFill>
                <a:latin typeface="Twentieth Century"/>
                <a:ea typeface="Twentieth Century"/>
                <a:cs typeface="Twentieth Century"/>
                <a:sym typeface="Twentieth Century"/>
              </a:rPr>
              <a:t>Dosen Koordinator:</a:t>
            </a:r>
            <a:endParaRPr b="0" i="0" sz="1500" u="none" cap="none" strike="noStrike">
              <a:solidFill>
                <a:srgbClr val="031629"/>
              </a:solidFill>
              <a:latin typeface="Twentieth Century"/>
              <a:ea typeface="Twentieth Century"/>
              <a:cs typeface="Twentieth Century"/>
              <a:sym typeface="Twentieth Century"/>
            </a:endParaRPr>
          </a:p>
        </p:txBody>
      </p:sp>
      <p:sp>
        <p:nvSpPr>
          <p:cNvPr id="104" name="Google Shape;104;p18"/>
          <p:cNvSpPr txBox="1"/>
          <p:nvPr>
            <p:ph idx="3" type="body"/>
          </p:nvPr>
        </p:nvSpPr>
        <p:spPr>
          <a:xfrm>
            <a:off x="3866234" y="2382482"/>
            <a:ext cx="4649100" cy="3051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rgbClr val="0E60AC"/>
              </a:buClr>
              <a:buSzPts val="1700"/>
              <a:buNone/>
              <a:defRPr b="1">
                <a:solidFill>
                  <a:srgbClr val="0E60AC"/>
                </a:solidFill>
              </a:defRPr>
            </a:lvl1pPr>
            <a:lvl2pPr indent="-317500" lvl="1" marL="914400" algn="just">
              <a:lnSpc>
                <a:spcPct val="90000"/>
              </a:lnSpc>
              <a:spcBef>
                <a:spcPts val="400"/>
              </a:spcBef>
              <a:spcAft>
                <a:spcPts val="0"/>
              </a:spcAft>
              <a:buClr>
                <a:srgbClr val="031629"/>
              </a:buClr>
              <a:buSzPts val="1400"/>
              <a:buAutoNum type="alphaLcPeriod"/>
              <a:defRPr/>
            </a:lvl2pPr>
            <a:lvl3pPr indent="-317500" lvl="2" marL="1371600" algn="just">
              <a:lnSpc>
                <a:spcPct val="90000"/>
              </a:lnSpc>
              <a:spcBef>
                <a:spcPts val="400"/>
              </a:spcBef>
              <a:spcAft>
                <a:spcPts val="0"/>
              </a:spcAft>
              <a:buClr>
                <a:srgbClr val="031629"/>
              </a:buClr>
              <a:buSzPts val="1400"/>
              <a:buChar char="•"/>
              <a:defRPr/>
            </a:lvl3pPr>
            <a:lvl4pPr indent="-317500" lvl="3" marL="1828800" algn="just">
              <a:lnSpc>
                <a:spcPct val="90000"/>
              </a:lnSpc>
              <a:spcBef>
                <a:spcPts val="400"/>
              </a:spcBef>
              <a:spcAft>
                <a:spcPts val="0"/>
              </a:spcAft>
              <a:buClr>
                <a:srgbClr val="031629"/>
              </a:buClr>
              <a:buSzPts val="1400"/>
              <a:buChar char="•"/>
              <a:defRPr/>
            </a:lvl4pPr>
            <a:lvl5pPr indent="-317500" lvl="4" marL="2286000" algn="just">
              <a:lnSpc>
                <a:spcPct val="90000"/>
              </a:lnSpc>
              <a:spcBef>
                <a:spcPts val="400"/>
              </a:spcBef>
              <a:spcAft>
                <a:spcPts val="0"/>
              </a:spcAft>
              <a:buClr>
                <a:srgbClr val="031629"/>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5" name="Google Shape;105;p18"/>
          <p:cNvSpPr txBox="1"/>
          <p:nvPr/>
        </p:nvSpPr>
        <p:spPr>
          <a:xfrm>
            <a:off x="3873081" y="2166932"/>
            <a:ext cx="2346000" cy="205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31629"/>
              </a:buClr>
              <a:buSzPts val="1500"/>
              <a:buFont typeface="Twentieth Century"/>
              <a:buNone/>
            </a:pPr>
            <a:r>
              <a:rPr b="0" i="0" lang="id" sz="1500" u="none" cap="none" strike="noStrike">
                <a:solidFill>
                  <a:srgbClr val="031629"/>
                </a:solidFill>
                <a:latin typeface="Twentieth Century"/>
                <a:ea typeface="Twentieth Century"/>
                <a:cs typeface="Twentieth Century"/>
                <a:sym typeface="Twentieth Century"/>
              </a:rPr>
              <a:t>NID:</a:t>
            </a:r>
            <a:endParaRPr b="0" i="0" sz="1500" u="none" cap="none" strike="noStrike">
              <a:solidFill>
                <a:srgbClr val="031629"/>
              </a:solidFill>
              <a:latin typeface="Twentieth Century"/>
              <a:ea typeface="Twentieth Century"/>
              <a:cs typeface="Twentieth Century"/>
              <a:sym typeface="Twentieth Century"/>
            </a:endParaRPr>
          </a:p>
        </p:txBody>
      </p:sp>
      <p:sp>
        <p:nvSpPr>
          <p:cNvPr id="106" name="Google Shape;106;p18"/>
          <p:cNvSpPr txBox="1"/>
          <p:nvPr>
            <p:ph idx="4" type="body"/>
          </p:nvPr>
        </p:nvSpPr>
        <p:spPr>
          <a:xfrm>
            <a:off x="3866234" y="3058342"/>
            <a:ext cx="4649100" cy="3051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rgbClr val="0E60AC"/>
              </a:buClr>
              <a:buSzPts val="1700"/>
              <a:buNone/>
              <a:defRPr b="1">
                <a:solidFill>
                  <a:srgbClr val="0E60AC"/>
                </a:solidFill>
              </a:defRPr>
            </a:lvl1pPr>
            <a:lvl2pPr indent="-317500" lvl="1" marL="914400" algn="just">
              <a:lnSpc>
                <a:spcPct val="90000"/>
              </a:lnSpc>
              <a:spcBef>
                <a:spcPts val="400"/>
              </a:spcBef>
              <a:spcAft>
                <a:spcPts val="0"/>
              </a:spcAft>
              <a:buClr>
                <a:srgbClr val="031629"/>
              </a:buClr>
              <a:buSzPts val="1400"/>
              <a:buAutoNum type="alphaLcPeriod"/>
              <a:defRPr/>
            </a:lvl2pPr>
            <a:lvl3pPr indent="-317500" lvl="2" marL="1371600" algn="just">
              <a:lnSpc>
                <a:spcPct val="90000"/>
              </a:lnSpc>
              <a:spcBef>
                <a:spcPts val="400"/>
              </a:spcBef>
              <a:spcAft>
                <a:spcPts val="0"/>
              </a:spcAft>
              <a:buClr>
                <a:srgbClr val="031629"/>
              </a:buClr>
              <a:buSzPts val="1400"/>
              <a:buChar char="•"/>
              <a:defRPr/>
            </a:lvl3pPr>
            <a:lvl4pPr indent="-317500" lvl="3" marL="1828800" algn="just">
              <a:lnSpc>
                <a:spcPct val="90000"/>
              </a:lnSpc>
              <a:spcBef>
                <a:spcPts val="400"/>
              </a:spcBef>
              <a:spcAft>
                <a:spcPts val="0"/>
              </a:spcAft>
              <a:buClr>
                <a:srgbClr val="031629"/>
              </a:buClr>
              <a:buSzPts val="1400"/>
              <a:buChar char="•"/>
              <a:defRPr/>
            </a:lvl4pPr>
            <a:lvl5pPr indent="-317500" lvl="4" marL="2286000" algn="just">
              <a:lnSpc>
                <a:spcPct val="90000"/>
              </a:lnSpc>
              <a:spcBef>
                <a:spcPts val="400"/>
              </a:spcBef>
              <a:spcAft>
                <a:spcPts val="0"/>
              </a:spcAft>
              <a:buClr>
                <a:srgbClr val="031629"/>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7" name="Google Shape;107;p18"/>
          <p:cNvSpPr txBox="1"/>
          <p:nvPr/>
        </p:nvSpPr>
        <p:spPr>
          <a:xfrm>
            <a:off x="3873081" y="2842792"/>
            <a:ext cx="2346000" cy="205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031629"/>
              </a:buClr>
              <a:buSzPts val="1500"/>
              <a:buFont typeface="Twentieth Century"/>
              <a:buNone/>
            </a:pPr>
            <a:r>
              <a:rPr b="0" i="0" lang="id" sz="1500" u="none" cap="none" strike="noStrike">
                <a:solidFill>
                  <a:srgbClr val="031629"/>
                </a:solidFill>
                <a:latin typeface="Twentieth Century"/>
                <a:ea typeface="Twentieth Century"/>
                <a:cs typeface="Twentieth Century"/>
                <a:sym typeface="Twentieth Century"/>
              </a:rPr>
              <a:t>E-mail:</a:t>
            </a:r>
            <a:endParaRPr b="0" i="0" sz="1500" u="none" cap="none" strike="noStrike">
              <a:solidFill>
                <a:srgbClr val="031629"/>
              </a:solidFill>
              <a:latin typeface="Twentieth Century"/>
              <a:ea typeface="Twentieth Century"/>
              <a:cs typeface="Twentieth Century"/>
              <a:sym typeface="Twentieth Century"/>
            </a:endParaRPr>
          </a:p>
        </p:txBody>
      </p:sp>
      <p:grpSp>
        <p:nvGrpSpPr>
          <p:cNvPr id="108" name="Google Shape;108;p18"/>
          <p:cNvGrpSpPr/>
          <p:nvPr/>
        </p:nvGrpSpPr>
        <p:grpSpPr>
          <a:xfrm>
            <a:off x="73627" y="72310"/>
            <a:ext cx="1478704" cy="547253"/>
            <a:chOff x="648649" y="653143"/>
            <a:chExt cx="2138400" cy="791400"/>
          </a:xfrm>
        </p:grpSpPr>
        <p:sp>
          <p:nvSpPr>
            <p:cNvPr id="109" name="Google Shape;109;p18"/>
            <p:cNvSpPr/>
            <p:nvPr/>
          </p:nvSpPr>
          <p:spPr>
            <a:xfrm>
              <a:off x="648649" y="653143"/>
              <a:ext cx="2138400" cy="791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pic>
          <p:nvPicPr>
            <p:cNvPr id="110" name="Google Shape;110;p18"/>
            <p:cNvPicPr preferRelativeResize="0"/>
            <p:nvPr/>
          </p:nvPicPr>
          <p:blipFill rotWithShape="1">
            <a:blip r:embed="rId2">
              <a:alphaModFix/>
            </a:blip>
            <a:srcRect b="18103" l="0" r="0" t="16015"/>
            <a:stretch/>
          </p:blipFill>
          <p:spPr>
            <a:xfrm>
              <a:off x="702844" y="653143"/>
              <a:ext cx="2029971" cy="753035"/>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spTree>
      <p:nvGrpSpPr>
        <p:cNvPr id="111" name="Shape 111"/>
        <p:cNvGrpSpPr/>
        <p:nvPr/>
      </p:nvGrpSpPr>
      <p:grpSpPr>
        <a:xfrm>
          <a:off x="0" y="0"/>
          <a:ext cx="0" cy="0"/>
          <a:chOff x="0" y="0"/>
          <a:chExt cx="0" cy="0"/>
        </a:xfrm>
      </p:grpSpPr>
      <p:sp>
        <p:nvSpPr>
          <p:cNvPr id="112" name="Google Shape;112;p19"/>
          <p:cNvSpPr txBox="1"/>
          <p:nvPr>
            <p:ph idx="1" type="body"/>
          </p:nvPr>
        </p:nvSpPr>
        <p:spPr>
          <a:xfrm>
            <a:off x="628650" y="1319728"/>
            <a:ext cx="7886700" cy="3263400"/>
          </a:xfrm>
          <a:prstGeom prst="rect">
            <a:avLst/>
          </a:prstGeom>
          <a:noFill/>
          <a:ln>
            <a:noFill/>
          </a:ln>
        </p:spPr>
        <p:txBody>
          <a:bodyPr anchorCtr="0" anchor="t" bIns="34275" lIns="68575" spcFirstLastPara="1" rIns="68575" wrap="square" tIns="34275">
            <a:normAutofit/>
          </a:bodyPr>
          <a:lstStyle>
            <a:lvl1pPr indent="-336550" lvl="0" marL="457200" algn="just">
              <a:lnSpc>
                <a:spcPct val="90000"/>
              </a:lnSpc>
              <a:spcBef>
                <a:spcPts val="800"/>
              </a:spcBef>
              <a:spcAft>
                <a:spcPts val="0"/>
              </a:spcAft>
              <a:buClr>
                <a:srgbClr val="031629"/>
              </a:buClr>
              <a:buSzPts val="1700"/>
              <a:buAutoNum type="arabicPeriod"/>
              <a:defRPr>
                <a:solidFill>
                  <a:srgbClr val="031629"/>
                </a:solidFill>
              </a:defRPr>
            </a:lvl1pPr>
            <a:lvl2pPr indent="-336550" lvl="1" marL="914400" algn="just">
              <a:lnSpc>
                <a:spcPct val="90000"/>
              </a:lnSpc>
              <a:spcBef>
                <a:spcPts val="400"/>
              </a:spcBef>
              <a:spcAft>
                <a:spcPts val="0"/>
              </a:spcAft>
              <a:buClr>
                <a:srgbClr val="031629"/>
              </a:buClr>
              <a:buSzPts val="1700"/>
              <a:buAutoNum type="alphaLcPeriod"/>
              <a:defRPr>
                <a:solidFill>
                  <a:srgbClr val="031629"/>
                </a:solidFill>
              </a:defRPr>
            </a:lvl2pPr>
            <a:lvl3pPr indent="-336550" lvl="2" marL="1371600" algn="just">
              <a:lnSpc>
                <a:spcPct val="90000"/>
              </a:lnSpc>
              <a:spcBef>
                <a:spcPts val="400"/>
              </a:spcBef>
              <a:spcAft>
                <a:spcPts val="0"/>
              </a:spcAft>
              <a:buClr>
                <a:srgbClr val="031629"/>
              </a:buClr>
              <a:buSzPts val="1700"/>
              <a:buChar char="•"/>
              <a:defRPr>
                <a:solidFill>
                  <a:srgbClr val="031629"/>
                </a:solidFill>
              </a:defRPr>
            </a:lvl3pPr>
            <a:lvl4pPr indent="-336550" lvl="3" marL="1828800" algn="just">
              <a:lnSpc>
                <a:spcPct val="90000"/>
              </a:lnSpc>
              <a:spcBef>
                <a:spcPts val="400"/>
              </a:spcBef>
              <a:spcAft>
                <a:spcPts val="0"/>
              </a:spcAft>
              <a:buClr>
                <a:srgbClr val="031629"/>
              </a:buClr>
              <a:buSzPts val="1700"/>
              <a:buChar char="•"/>
              <a:defRPr>
                <a:solidFill>
                  <a:srgbClr val="031629"/>
                </a:solidFill>
              </a:defRPr>
            </a:lvl4pPr>
            <a:lvl5pPr indent="-336550" lvl="4" marL="2286000" algn="just">
              <a:lnSpc>
                <a:spcPct val="90000"/>
              </a:lnSpc>
              <a:spcBef>
                <a:spcPts val="400"/>
              </a:spcBef>
              <a:spcAft>
                <a:spcPts val="0"/>
              </a:spcAft>
              <a:buClr>
                <a:srgbClr val="031629"/>
              </a:buClr>
              <a:buSzPts val="1700"/>
              <a:buChar char="•"/>
              <a:defRPr>
                <a:solidFill>
                  <a:srgbClr val="031629"/>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3" name="Google Shape;11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sp>
        <p:nvSpPr>
          <p:cNvPr id="114" name="Google Shape;114;p19"/>
          <p:cNvSpPr txBox="1"/>
          <p:nvPr>
            <p:ph type="title"/>
          </p:nvPr>
        </p:nvSpPr>
        <p:spPr>
          <a:xfrm>
            <a:off x="628650" y="664590"/>
            <a:ext cx="6384900" cy="554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0E60A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juan Pembelajaran">
  <p:cSld name="Tujuan Pembelajaran">
    <p:spTree>
      <p:nvGrpSpPr>
        <p:cNvPr id="115" name="Shape 115"/>
        <p:cNvGrpSpPr/>
        <p:nvPr/>
      </p:nvGrpSpPr>
      <p:grpSpPr>
        <a:xfrm>
          <a:off x="0" y="0"/>
          <a:ext cx="0" cy="0"/>
          <a:chOff x="0" y="0"/>
          <a:chExt cx="0" cy="0"/>
        </a:xfrm>
      </p:grpSpPr>
      <p:sp>
        <p:nvSpPr>
          <p:cNvPr id="116" name="Google Shape;116;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grpSp>
        <p:nvGrpSpPr>
          <p:cNvPr id="117" name="Google Shape;117;p20"/>
          <p:cNvGrpSpPr/>
          <p:nvPr/>
        </p:nvGrpSpPr>
        <p:grpSpPr>
          <a:xfrm>
            <a:off x="565106" y="843802"/>
            <a:ext cx="4828976" cy="577125"/>
            <a:chOff x="753475" y="569942"/>
            <a:chExt cx="6438635" cy="769500"/>
          </a:xfrm>
        </p:grpSpPr>
        <p:sp>
          <p:nvSpPr>
            <p:cNvPr id="118" name="Google Shape;118;p20"/>
            <p:cNvSpPr/>
            <p:nvPr/>
          </p:nvSpPr>
          <p:spPr>
            <a:xfrm>
              <a:off x="1282044" y="716437"/>
              <a:ext cx="5910000" cy="518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119" name="Google Shape;119;p20"/>
            <p:cNvSpPr/>
            <p:nvPr/>
          </p:nvSpPr>
          <p:spPr>
            <a:xfrm>
              <a:off x="838200" y="584453"/>
              <a:ext cx="754800" cy="7548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sp>
          <p:nvSpPr>
            <p:cNvPr id="120" name="Google Shape;120;p20"/>
            <p:cNvSpPr/>
            <p:nvPr/>
          </p:nvSpPr>
          <p:spPr>
            <a:xfrm>
              <a:off x="1654410" y="569942"/>
              <a:ext cx="5537700" cy="769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id" sz="3300" u="none" cap="none" strike="noStrike">
                  <a:solidFill>
                    <a:schemeClr val="accent3"/>
                  </a:solidFill>
                  <a:latin typeface="Twentieth Century"/>
                  <a:ea typeface="Twentieth Century"/>
                  <a:cs typeface="Twentieth Century"/>
                  <a:sym typeface="Twentieth Century"/>
                </a:rPr>
                <a:t>Capaian Pembelajaran</a:t>
              </a:r>
              <a:endParaRPr b="1" sz="3300">
                <a:solidFill>
                  <a:schemeClr val="accent3"/>
                </a:solidFill>
                <a:latin typeface="Twentieth Century"/>
                <a:ea typeface="Twentieth Century"/>
                <a:cs typeface="Twentieth Century"/>
                <a:sym typeface="Twentieth Century"/>
              </a:endParaRPr>
            </a:p>
          </p:txBody>
        </p:sp>
        <p:pic>
          <p:nvPicPr>
            <p:cNvPr id="121" name="Google Shape;121;p20"/>
            <p:cNvPicPr preferRelativeResize="0"/>
            <p:nvPr/>
          </p:nvPicPr>
          <p:blipFill rotWithShape="1">
            <a:blip r:embed="rId2">
              <a:alphaModFix/>
            </a:blip>
            <a:srcRect b="0" l="0" r="0" t="0"/>
            <a:stretch/>
          </p:blipFill>
          <p:spPr>
            <a:xfrm>
              <a:off x="753475" y="649446"/>
              <a:ext cx="791900" cy="632821"/>
            </a:xfrm>
            <a:prstGeom prst="rect">
              <a:avLst/>
            </a:prstGeom>
            <a:noFill/>
            <a:ln>
              <a:noFill/>
            </a:ln>
          </p:spPr>
        </p:pic>
      </p:grpSp>
      <p:sp>
        <p:nvSpPr>
          <p:cNvPr id="122" name="Google Shape;122;p20"/>
          <p:cNvSpPr txBox="1"/>
          <p:nvPr>
            <p:ph idx="1" type="body"/>
          </p:nvPr>
        </p:nvSpPr>
        <p:spPr>
          <a:xfrm>
            <a:off x="628650" y="1604914"/>
            <a:ext cx="7886700" cy="2978400"/>
          </a:xfrm>
          <a:prstGeom prst="rect">
            <a:avLst/>
          </a:prstGeom>
          <a:noFill/>
          <a:ln>
            <a:noFill/>
          </a:ln>
        </p:spPr>
        <p:txBody>
          <a:bodyPr anchorCtr="0" anchor="t" bIns="34275" lIns="68575" spcFirstLastPara="1" rIns="68575" wrap="square" tIns="34275">
            <a:normAutofit/>
          </a:bodyPr>
          <a:lstStyle>
            <a:lvl1pPr indent="-336550" lvl="0" marL="457200" algn="just">
              <a:lnSpc>
                <a:spcPct val="90000"/>
              </a:lnSpc>
              <a:spcBef>
                <a:spcPts val="800"/>
              </a:spcBef>
              <a:spcAft>
                <a:spcPts val="0"/>
              </a:spcAft>
              <a:buClr>
                <a:srgbClr val="031629"/>
              </a:buClr>
              <a:buSzPts val="1700"/>
              <a:buAutoNum type="arabicPeriod"/>
              <a:defRPr>
                <a:solidFill>
                  <a:srgbClr val="031629"/>
                </a:solidFill>
              </a:defRPr>
            </a:lvl1pPr>
            <a:lvl2pPr indent="-336550" lvl="1" marL="914400" algn="just">
              <a:lnSpc>
                <a:spcPct val="90000"/>
              </a:lnSpc>
              <a:spcBef>
                <a:spcPts val="400"/>
              </a:spcBef>
              <a:spcAft>
                <a:spcPts val="0"/>
              </a:spcAft>
              <a:buClr>
                <a:srgbClr val="031629"/>
              </a:buClr>
              <a:buSzPts val="1700"/>
              <a:buAutoNum type="alphaLcPeriod"/>
              <a:defRPr>
                <a:solidFill>
                  <a:srgbClr val="031629"/>
                </a:solidFill>
              </a:defRPr>
            </a:lvl2pPr>
            <a:lvl3pPr indent="-336550" lvl="2" marL="1371600" algn="just">
              <a:lnSpc>
                <a:spcPct val="90000"/>
              </a:lnSpc>
              <a:spcBef>
                <a:spcPts val="400"/>
              </a:spcBef>
              <a:spcAft>
                <a:spcPts val="0"/>
              </a:spcAft>
              <a:buClr>
                <a:srgbClr val="031629"/>
              </a:buClr>
              <a:buSzPts val="1700"/>
              <a:buChar char="•"/>
              <a:defRPr>
                <a:solidFill>
                  <a:srgbClr val="031629"/>
                </a:solidFill>
              </a:defRPr>
            </a:lvl3pPr>
            <a:lvl4pPr indent="-336550" lvl="3" marL="1828800" algn="just">
              <a:lnSpc>
                <a:spcPct val="90000"/>
              </a:lnSpc>
              <a:spcBef>
                <a:spcPts val="400"/>
              </a:spcBef>
              <a:spcAft>
                <a:spcPts val="0"/>
              </a:spcAft>
              <a:buClr>
                <a:srgbClr val="031629"/>
              </a:buClr>
              <a:buSzPts val="1700"/>
              <a:buChar char="•"/>
              <a:defRPr>
                <a:solidFill>
                  <a:srgbClr val="031629"/>
                </a:solidFill>
              </a:defRPr>
            </a:lvl4pPr>
            <a:lvl5pPr indent="-336550" lvl="4" marL="2286000" algn="just">
              <a:lnSpc>
                <a:spcPct val="90000"/>
              </a:lnSpc>
              <a:spcBef>
                <a:spcPts val="400"/>
              </a:spcBef>
              <a:spcAft>
                <a:spcPts val="0"/>
              </a:spcAft>
              <a:buClr>
                <a:srgbClr val="031629"/>
              </a:buClr>
              <a:buSzPts val="1700"/>
              <a:buChar char="•"/>
              <a:defRPr>
                <a:solidFill>
                  <a:srgbClr val="031629"/>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k (Sebelum UTS)">
  <p:cSld name="Topik (Sebelum UTS)">
    <p:spTree>
      <p:nvGrpSpPr>
        <p:cNvPr id="123" name="Shape 123"/>
        <p:cNvGrpSpPr/>
        <p:nvPr/>
      </p:nvGrpSpPr>
      <p:grpSpPr>
        <a:xfrm>
          <a:off x="0" y="0"/>
          <a:ext cx="0" cy="0"/>
          <a:chOff x="0" y="0"/>
          <a:chExt cx="0" cy="0"/>
        </a:xfrm>
      </p:grpSpPr>
      <p:sp>
        <p:nvSpPr>
          <p:cNvPr id="124" name="Google Shape;12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a:lvl1pPr>
            <a:lvl2pPr indent="0" lvl="1" marL="0" marR="0" algn="r">
              <a:lnSpc>
                <a:spcPct val="100000"/>
              </a:lnSpc>
              <a:spcBef>
                <a:spcPts val="0"/>
              </a:spcBef>
              <a:spcAft>
                <a:spcPts val="0"/>
              </a:spcAft>
              <a:buClr>
                <a:srgbClr val="8E8E8E"/>
              </a:buClr>
              <a:buSzPts val="900"/>
              <a:buFont typeface="Twentieth Century"/>
              <a:buNone/>
              <a:defRPr/>
            </a:lvl2pPr>
            <a:lvl3pPr indent="0" lvl="2" marL="0" marR="0" algn="r">
              <a:lnSpc>
                <a:spcPct val="100000"/>
              </a:lnSpc>
              <a:spcBef>
                <a:spcPts val="0"/>
              </a:spcBef>
              <a:spcAft>
                <a:spcPts val="0"/>
              </a:spcAft>
              <a:buClr>
                <a:srgbClr val="8E8E8E"/>
              </a:buClr>
              <a:buSzPts val="900"/>
              <a:buFont typeface="Twentieth Century"/>
              <a:buNone/>
              <a:defRPr/>
            </a:lvl3pPr>
            <a:lvl4pPr indent="0" lvl="3" marL="0" marR="0" algn="r">
              <a:lnSpc>
                <a:spcPct val="100000"/>
              </a:lnSpc>
              <a:spcBef>
                <a:spcPts val="0"/>
              </a:spcBef>
              <a:spcAft>
                <a:spcPts val="0"/>
              </a:spcAft>
              <a:buClr>
                <a:srgbClr val="8E8E8E"/>
              </a:buClr>
              <a:buSzPts val="900"/>
              <a:buFont typeface="Twentieth Century"/>
              <a:buNone/>
              <a:defRPr/>
            </a:lvl4pPr>
            <a:lvl5pPr indent="0" lvl="4" marL="0" marR="0" algn="r">
              <a:lnSpc>
                <a:spcPct val="100000"/>
              </a:lnSpc>
              <a:spcBef>
                <a:spcPts val="0"/>
              </a:spcBef>
              <a:spcAft>
                <a:spcPts val="0"/>
              </a:spcAft>
              <a:buClr>
                <a:srgbClr val="8E8E8E"/>
              </a:buClr>
              <a:buSzPts val="900"/>
              <a:buFont typeface="Twentieth Century"/>
              <a:buNone/>
              <a:defRPr/>
            </a:lvl5pPr>
            <a:lvl6pPr indent="0" lvl="5" marL="0" marR="0" algn="r">
              <a:lnSpc>
                <a:spcPct val="100000"/>
              </a:lnSpc>
              <a:spcBef>
                <a:spcPts val="0"/>
              </a:spcBef>
              <a:spcAft>
                <a:spcPts val="0"/>
              </a:spcAft>
              <a:buClr>
                <a:srgbClr val="8E8E8E"/>
              </a:buClr>
              <a:buSzPts val="900"/>
              <a:buFont typeface="Twentieth Century"/>
              <a:buNone/>
              <a:defRPr/>
            </a:lvl6pPr>
            <a:lvl7pPr indent="0" lvl="6" marL="0" marR="0" algn="r">
              <a:lnSpc>
                <a:spcPct val="100000"/>
              </a:lnSpc>
              <a:spcBef>
                <a:spcPts val="0"/>
              </a:spcBef>
              <a:spcAft>
                <a:spcPts val="0"/>
              </a:spcAft>
              <a:buClr>
                <a:srgbClr val="8E8E8E"/>
              </a:buClr>
              <a:buSzPts val="900"/>
              <a:buFont typeface="Twentieth Century"/>
              <a:buNone/>
              <a:defRPr/>
            </a:lvl7pPr>
            <a:lvl8pPr indent="0" lvl="7" marL="0" marR="0" algn="r">
              <a:lnSpc>
                <a:spcPct val="100000"/>
              </a:lnSpc>
              <a:spcBef>
                <a:spcPts val="0"/>
              </a:spcBef>
              <a:spcAft>
                <a:spcPts val="0"/>
              </a:spcAft>
              <a:buClr>
                <a:srgbClr val="8E8E8E"/>
              </a:buClr>
              <a:buSzPts val="900"/>
              <a:buFont typeface="Twentieth Century"/>
              <a:buNone/>
              <a:defRPr/>
            </a:lvl8pPr>
            <a:lvl9pPr indent="0" lvl="8" marL="0" marR="0" algn="r">
              <a:lnSpc>
                <a:spcPct val="100000"/>
              </a:lnSpc>
              <a:spcBef>
                <a:spcPts val="0"/>
              </a:spcBef>
              <a:spcAft>
                <a:spcPts val="0"/>
              </a:spcAft>
              <a:buClr>
                <a:srgbClr val="8E8E8E"/>
              </a:buClr>
              <a:buSzPts val="900"/>
              <a:buFont typeface="Twentieth Century"/>
              <a:buNone/>
              <a:defRPr/>
            </a:lvl9pPr>
          </a:lstStyle>
          <a:p>
            <a:pPr indent="0" lvl="0" marL="0" rtl="0" algn="r">
              <a:spcBef>
                <a:spcPts val="0"/>
              </a:spcBef>
              <a:spcAft>
                <a:spcPts val="0"/>
              </a:spcAft>
              <a:buNone/>
            </a:pPr>
            <a:r>
              <a:t/>
            </a:r>
            <a:endParaRPr/>
          </a:p>
        </p:txBody>
      </p:sp>
      <p:sp>
        <p:nvSpPr>
          <p:cNvPr id="125" name="Google Shape;125;p21"/>
          <p:cNvSpPr/>
          <p:nvPr/>
        </p:nvSpPr>
        <p:spPr>
          <a:xfrm>
            <a:off x="480178" y="1424543"/>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26" name="Google Shape;126;p21"/>
          <p:cNvSpPr txBox="1"/>
          <p:nvPr>
            <p:ph idx="1" type="body"/>
          </p:nvPr>
        </p:nvSpPr>
        <p:spPr>
          <a:xfrm>
            <a:off x="600958" y="1796213"/>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21"/>
          <p:cNvSpPr txBox="1"/>
          <p:nvPr/>
        </p:nvSpPr>
        <p:spPr>
          <a:xfrm>
            <a:off x="600958" y="1471878"/>
            <a:ext cx="559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1</a:t>
            </a:r>
            <a:endParaRPr b="1" sz="1400">
              <a:solidFill>
                <a:srgbClr val="EB7020"/>
              </a:solidFill>
              <a:latin typeface="Twentieth Century"/>
              <a:ea typeface="Twentieth Century"/>
              <a:cs typeface="Twentieth Century"/>
              <a:sym typeface="Twentieth Century"/>
            </a:endParaRPr>
          </a:p>
        </p:txBody>
      </p:sp>
      <p:sp>
        <p:nvSpPr>
          <p:cNvPr id="128" name="Google Shape;128;p21"/>
          <p:cNvSpPr/>
          <p:nvPr/>
        </p:nvSpPr>
        <p:spPr>
          <a:xfrm>
            <a:off x="2574107" y="1424543"/>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29" name="Google Shape;129;p21"/>
          <p:cNvSpPr txBox="1"/>
          <p:nvPr>
            <p:ph idx="2" type="body"/>
          </p:nvPr>
        </p:nvSpPr>
        <p:spPr>
          <a:xfrm>
            <a:off x="2694887" y="1796213"/>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0" name="Google Shape;130;p21"/>
          <p:cNvSpPr txBox="1"/>
          <p:nvPr/>
        </p:nvSpPr>
        <p:spPr>
          <a:xfrm>
            <a:off x="2694887" y="1471878"/>
            <a:ext cx="559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2</a:t>
            </a:r>
            <a:endParaRPr b="1" sz="1400">
              <a:solidFill>
                <a:srgbClr val="EB7020"/>
              </a:solidFill>
              <a:latin typeface="Twentieth Century"/>
              <a:ea typeface="Twentieth Century"/>
              <a:cs typeface="Twentieth Century"/>
              <a:sym typeface="Twentieth Century"/>
            </a:endParaRPr>
          </a:p>
        </p:txBody>
      </p:sp>
      <p:sp>
        <p:nvSpPr>
          <p:cNvPr id="131" name="Google Shape;131;p21"/>
          <p:cNvSpPr/>
          <p:nvPr/>
        </p:nvSpPr>
        <p:spPr>
          <a:xfrm>
            <a:off x="4669962" y="1424543"/>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32" name="Google Shape;132;p21"/>
          <p:cNvSpPr txBox="1"/>
          <p:nvPr>
            <p:ph idx="3" type="body"/>
          </p:nvPr>
        </p:nvSpPr>
        <p:spPr>
          <a:xfrm>
            <a:off x="4790742" y="1796213"/>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21"/>
          <p:cNvSpPr txBox="1"/>
          <p:nvPr/>
        </p:nvSpPr>
        <p:spPr>
          <a:xfrm>
            <a:off x="4790742" y="1471878"/>
            <a:ext cx="559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3</a:t>
            </a:r>
            <a:endParaRPr b="1" sz="1400">
              <a:solidFill>
                <a:srgbClr val="EB7020"/>
              </a:solidFill>
              <a:latin typeface="Twentieth Century"/>
              <a:ea typeface="Twentieth Century"/>
              <a:cs typeface="Twentieth Century"/>
              <a:sym typeface="Twentieth Century"/>
            </a:endParaRPr>
          </a:p>
        </p:txBody>
      </p:sp>
      <p:sp>
        <p:nvSpPr>
          <p:cNvPr id="134" name="Google Shape;134;p21"/>
          <p:cNvSpPr/>
          <p:nvPr/>
        </p:nvSpPr>
        <p:spPr>
          <a:xfrm>
            <a:off x="6763891" y="1424543"/>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35" name="Google Shape;135;p21"/>
          <p:cNvSpPr txBox="1"/>
          <p:nvPr>
            <p:ph idx="4" type="body"/>
          </p:nvPr>
        </p:nvSpPr>
        <p:spPr>
          <a:xfrm>
            <a:off x="6884671" y="1796213"/>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6" name="Google Shape;136;p21"/>
          <p:cNvSpPr txBox="1"/>
          <p:nvPr/>
        </p:nvSpPr>
        <p:spPr>
          <a:xfrm>
            <a:off x="6884671" y="1471878"/>
            <a:ext cx="559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4</a:t>
            </a:r>
            <a:endParaRPr b="1" sz="1400">
              <a:solidFill>
                <a:srgbClr val="EB7020"/>
              </a:solidFill>
              <a:latin typeface="Twentieth Century"/>
              <a:ea typeface="Twentieth Century"/>
              <a:cs typeface="Twentieth Century"/>
              <a:sym typeface="Twentieth Century"/>
            </a:endParaRPr>
          </a:p>
        </p:txBody>
      </p:sp>
      <p:sp>
        <p:nvSpPr>
          <p:cNvPr id="137" name="Google Shape;137;p21"/>
          <p:cNvSpPr/>
          <p:nvPr/>
        </p:nvSpPr>
        <p:spPr>
          <a:xfrm>
            <a:off x="480178" y="2828312"/>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38" name="Google Shape;138;p21"/>
          <p:cNvSpPr txBox="1"/>
          <p:nvPr>
            <p:ph idx="5" type="body"/>
          </p:nvPr>
        </p:nvSpPr>
        <p:spPr>
          <a:xfrm>
            <a:off x="600958" y="3199982"/>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21"/>
          <p:cNvSpPr txBox="1"/>
          <p:nvPr/>
        </p:nvSpPr>
        <p:spPr>
          <a:xfrm>
            <a:off x="600958" y="2875648"/>
            <a:ext cx="559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5</a:t>
            </a:r>
            <a:endParaRPr b="1" sz="1400">
              <a:solidFill>
                <a:srgbClr val="EB7020"/>
              </a:solidFill>
              <a:latin typeface="Twentieth Century"/>
              <a:ea typeface="Twentieth Century"/>
              <a:cs typeface="Twentieth Century"/>
              <a:sym typeface="Twentieth Century"/>
            </a:endParaRPr>
          </a:p>
        </p:txBody>
      </p:sp>
      <p:sp>
        <p:nvSpPr>
          <p:cNvPr id="140" name="Google Shape;140;p21"/>
          <p:cNvSpPr/>
          <p:nvPr/>
        </p:nvSpPr>
        <p:spPr>
          <a:xfrm>
            <a:off x="2574107" y="2828312"/>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41" name="Google Shape;141;p21"/>
          <p:cNvSpPr txBox="1"/>
          <p:nvPr>
            <p:ph idx="6" type="body"/>
          </p:nvPr>
        </p:nvSpPr>
        <p:spPr>
          <a:xfrm>
            <a:off x="2694887" y="3199982"/>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21"/>
          <p:cNvSpPr txBox="1"/>
          <p:nvPr/>
        </p:nvSpPr>
        <p:spPr>
          <a:xfrm>
            <a:off x="2694887" y="2875648"/>
            <a:ext cx="559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6</a:t>
            </a:r>
            <a:endParaRPr b="1" sz="1400">
              <a:solidFill>
                <a:srgbClr val="EB7020"/>
              </a:solidFill>
              <a:latin typeface="Twentieth Century"/>
              <a:ea typeface="Twentieth Century"/>
              <a:cs typeface="Twentieth Century"/>
              <a:sym typeface="Twentieth Century"/>
            </a:endParaRPr>
          </a:p>
        </p:txBody>
      </p:sp>
      <p:sp>
        <p:nvSpPr>
          <p:cNvPr id="143" name="Google Shape;143;p21"/>
          <p:cNvSpPr/>
          <p:nvPr/>
        </p:nvSpPr>
        <p:spPr>
          <a:xfrm>
            <a:off x="4669962" y="2828312"/>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44" name="Google Shape;144;p21"/>
          <p:cNvSpPr txBox="1"/>
          <p:nvPr>
            <p:ph idx="7" type="body"/>
          </p:nvPr>
        </p:nvSpPr>
        <p:spPr>
          <a:xfrm>
            <a:off x="4790742" y="3199982"/>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21"/>
          <p:cNvSpPr txBox="1"/>
          <p:nvPr/>
        </p:nvSpPr>
        <p:spPr>
          <a:xfrm>
            <a:off x="4790742" y="2875648"/>
            <a:ext cx="559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7</a:t>
            </a:r>
            <a:endParaRPr b="1" sz="1400">
              <a:solidFill>
                <a:srgbClr val="EB7020"/>
              </a:solidFill>
              <a:latin typeface="Twentieth Century"/>
              <a:ea typeface="Twentieth Century"/>
              <a:cs typeface="Twentieth Century"/>
              <a:sym typeface="Twentieth Century"/>
            </a:endParaRPr>
          </a:p>
        </p:txBody>
      </p:sp>
      <p:sp>
        <p:nvSpPr>
          <p:cNvPr id="146" name="Google Shape;146;p21"/>
          <p:cNvSpPr/>
          <p:nvPr/>
        </p:nvSpPr>
        <p:spPr>
          <a:xfrm>
            <a:off x="6763891" y="2828312"/>
            <a:ext cx="1906800" cy="1175700"/>
          </a:xfrm>
          <a:prstGeom prst="rect">
            <a:avLst/>
          </a:prstGeom>
          <a:solidFill>
            <a:srgbClr val="EB702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47" name="Google Shape;147;p21"/>
          <p:cNvSpPr txBox="1"/>
          <p:nvPr/>
        </p:nvSpPr>
        <p:spPr>
          <a:xfrm>
            <a:off x="6884671" y="3104516"/>
            <a:ext cx="14121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800">
                <a:solidFill>
                  <a:schemeClr val="lt1"/>
                </a:solidFill>
                <a:latin typeface="Twentieth Century"/>
                <a:ea typeface="Twentieth Century"/>
                <a:cs typeface="Twentieth Century"/>
                <a:sym typeface="Twentieth Century"/>
              </a:rPr>
              <a:t>Ujian Tengah</a:t>
            </a:r>
            <a:endParaRPr b="1"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id" sz="1800">
                <a:solidFill>
                  <a:schemeClr val="lt1"/>
                </a:solidFill>
                <a:latin typeface="Twentieth Century"/>
                <a:ea typeface="Twentieth Century"/>
                <a:cs typeface="Twentieth Century"/>
                <a:sym typeface="Twentieth Century"/>
              </a:rPr>
              <a:t>Semester</a:t>
            </a:r>
            <a:endParaRPr b="1" sz="1800">
              <a:solidFill>
                <a:schemeClr val="lt1"/>
              </a:solidFill>
              <a:latin typeface="Twentieth Century"/>
              <a:ea typeface="Twentieth Century"/>
              <a:cs typeface="Twentieth Century"/>
              <a:sym typeface="Twentieth Century"/>
            </a:endParaRPr>
          </a:p>
        </p:txBody>
      </p:sp>
      <p:sp>
        <p:nvSpPr>
          <p:cNvPr id="148" name="Google Shape;148;p21"/>
          <p:cNvSpPr/>
          <p:nvPr/>
        </p:nvSpPr>
        <p:spPr>
          <a:xfrm>
            <a:off x="428817" y="801295"/>
            <a:ext cx="2868900" cy="48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2700">
                <a:solidFill>
                  <a:schemeClr val="dk2"/>
                </a:solidFill>
                <a:latin typeface="Twentieth Century"/>
                <a:ea typeface="Twentieth Century"/>
                <a:cs typeface="Twentieth Century"/>
                <a:sym typeface="Twentieth Century"/>
              </a:rPr>
              <a:t>Topik Sebelum UTS</a:t>
            </a:r>
            <a:endParaRPr b="1" sz="2700">
              <a:solidFill>
                <a:schemeClr val="dk2"/>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k (Sebelum UAS)">
  <p:cSld name="Topik (Sebelum UAS)">
    <p:spTree>
      <p:nvGrpSpPr>
        <p:cNvPr id="149" name="Shape 149"/>
        <p:cNvGrpSpPr/>
        <p:nvPr/>
      </p:nvGrpSpPr>
      <p:grpSpPr>
        <a:xfrm>
          <a:off x="0" y="0"/>
          <a:ext cx="0" cy="0"/>
          <a:chOff x="0" y="0"/>
          <a:chExt cx="0" cy="0"/>
        </a:xfrm>
      </p:grpSpPr>
      <p:sp>
        <p:nvSpPr>
          <p:cNvPr id="150" name="Google Shape;150;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a:lvl1pPr>
            <a:lvl2pPr indent="0" lvl="1" marL="0" marR="0" algn="r">
              <a:lnSpc>
                <a:spcPct val="100000"/>
              </a:lnSpc>
              <a:spcBef>
                <a:spcPts val="0"/>
              </a:spcBef>
              <a:spcAft>
                <a:spcPts val="0"/>
              </a:spcAft>
              <a:buClr>
                <a:srgbClr val="8E8E8E"/>
              </a:buClr>
              <a:buSzPts val="900"/>
              <a:buFont typeface="Twentieth Century"/>
              <a:buNone/>
              <a:defRPr/>
            </a:lvl2pPr>
            <a:lvl3pPr indent="0" lvl="2" marL="0" marR="0" algn="r">
              <a:lnSpc>
                <a:spcPct val="100000"/>
              </a:lnSpc>
              <a:spcBef>
                <a:spcPts val="0"/>
              </a:spcBef>
              <a:spcAft>
                <a:spcPts val="0"/>
              </a:spcAft>
              <a:buClr>
                <a:srgbClr val="8E8E8E"/>
              </a:buClr>
              <a:buSzPts val="900"/>
              <a:buFont typeface="Twentieth Century"/>
              <a:buNone/>
              <a:defRPr/>
            </a:lvl3pPr>
            <a:lvl4pPr indent="0" lvl="3" marL="0" marR="0" algn="r">
              <a:lnSpc>
                <a:spcPct val="100000"/>
              </a:lnSpc>
              <a:spcBef>
                <a:spcPts val="0"/>
              </a:spcBef>
              <a:spcAft>
                <a:spcPts val="0"/>
              </a:spcAft>
              <a:buClr>
                <a:srgbClr val="8E8E8E"/>
              </a:buClr>
              <a:buSzPts val="900"/>
              <a:buFont typeface="Twentieth Century"/>
              <a:buNone/>
              <a:defRPr/>
            </a:lvl4pPr>
            <a:lvl5pPr indent="0" lvl="4" marL="0" marR="0" algn="r">
              <a:lnSpc>
                <a:spcPct val="100000"/>
              </a:lnSpc>
              <a:spcBef>
                <a:spcPts val="0"/>
              </a:spcBef>
              <a:spcAft>
                <a:spcPts val="0"/>
              </a:spcAft>
              <a:buClr>
                <a:srgbClr val="8E8E8E"/>
              </a:buClr>
              <a:buSzPts val="900"/>
              <a:buFont typeface="Twentieth Century"/>
              <a:buNone/>
              <a:defRPr/>
            </a:lvl5pPr>
            <a:lvl6pPr indent="0" lvl="5" marL="0" marR="0" algn="r">
              <a:lnSpc>
                <a:spcPct val="100000"/>
              </a:lnSpc>
              <a:spcBef>
                <a:spcPts val="0"/>
              </a:spcBef>
              <a:spcAft>
                <a:spcPts val="0"/>
              </a:spcAft>
              <a:buClr>
                <a:srgbClr val="8E8E8E"/>
              </a:buClr>
              <a:buSzPts val="900"/>
              <a:buFont typeface="Twentieth Century"/>
              <a:buNone/>
              <a:defRPr/>
            </a:lvl6pPr>
            <a:lvl7pPr indent="0" lvl="6" marL="0" marR="0" algn="r">
              <a:lnSpc>
                <a:spcPct val="100000"/>
              </a:lnSpc>
              <a:spcBef>
                <a:spcPts val="0"/>
              </a:spcBef>
              <a:spcAft>
                <a:spcPts val="0"/>
              </a:spcAft>
              <a:buClr>
                <a:srgbClr val="8E8E8E"/>
              </a:buClr>
              <a:buSzPts val="900"/>
              <a:buFont typeface="Twentieth Century"/>
              <a:buNone/>
              <a:defRPr/>
            </a:lvl7pPr>
            <a:lvl8pPr indent="0" lvl="7" marL="0" marR="0" algn="r">
              <a:lnSpc>
                <a:spcPct val="100000"/>
              </a:lnSpc>
              <a:spcBef>
                <a:spcPts val="0"/>
              </a:spcBef>
              <a:spcAft>
                <a:spcPts val="0"/>
              </a:spcAft>
              <a:buClr>
                <a:srgbClr val="8E8E8E"/>
              </a:buClr>
              <a:buSzPts val="900"/>
              <a:buFont typeface="Twentieth Century"/>
              <a:buNone/>
              <a:defRPr/>
            </a:lvl8pPr>
            <a:lvl9pPr indent="0" lvl="8" marL="0" marR="0" algn="r">
              <a:lnSpc>
                <a:spcPct val="100000"/>
              </a:lnSpc>
              <a:spcBef>
                <a:spcPts val="0"/>
              </a:spcBef>
              <a:spcAft>
                <a:spcPts val="0"/>
              </a:spcAft>
              <a:buClr>
                <a:srgbClr val="8E8E8E"/>
              </a:buClr>
              <a:buSzPts val="900"/>
              <a:buFont typeface="Twentieth Century"/>
              <a:buNone/>
              <a:defRPr/>
            </a:lvl9pPr>
          </a:lstStyle>
          <a:p>
            <a:pPr indent="0" lvl="0" marL="0" rtl="0" algn="r">
              <a:spcBef>
                <a:spcPts val="0"/>
              </a:spcBef>
              <a:spcAft>
                <a:spcPts val="0"/>
              </a:spcAft>
              <a:buNone/>
            </a:pPr>
            <a:r>
              <a:t/>
            </a:r>
            <a:endParaRPr/>
          </a:p>
        </p:txBody>
      </p:sp>
      <p:sp>
        <p:nvSpPr>
          <p:cNvPr id="151" name="Google Shape;151;p22"/>
          <p:cNvSpPr/>
          <p:nvPr/>
        </p:nvSpPr>
        <p:spPr>
          <a:xfrm>
            <a:off x="480178" y="1424543"/>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52" name="Google Shape;152;p22"/>
          <p:cNvSpPr txBox="1"/>
          <p:nvPr>
            <p:ph idx="1" type="body"/>
          </p:nvPr>
        </p:nvSpPr>
        <p:spPr>
          <a:xfrm>
            <a:off x="600958" y="1796213"/>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22"/>
          <p:cNvSpPr txBox="1"/>
          <p:nvPr/>
        </p:nvSpPr>
        <p:spPr>
          <a:xfrm>
            <a:off x="600958" y="1471878"/>
            <a:ext cx="559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8</a:t>
            </a:r>
            <a:endParaRPr b="1" sz="1400">
              <a:solidFill>
                <a:srgbClr val="EB7020"/>
              </a:solidFill>
              <a:latin typeface="Twentieth Century"/>
              <a:ea typeface="Twentieth Century"/>
              <a:cs typeface="Twentieth Century"/>
              <a:sym typeface="Twentieth Century"/>
            </a:endParaRPr>
          </a:p>
        </p:txBody>
      </p:sp>
      <p:sp>
        <p:nvSpPr>
          <p:cNvPr id="154" name="Google Shape;154;p22"/>
          <p:cNvSpPr/>
          <p:nvPr/>
        </p:nvSpPr>
        <p:spPr>
          <a:xfrm>
            <a:off x="2574107" y="1424543"/>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55" name="Google Shape;155;p22"/>
          <p:cNvSpPr txBox="1"/>
          <p:nvPr>
            <p:ph idx="2" type="body"/>
          </p:nvPr>
        </p:nvSpPr>
        <p:spPr>
          <a:xfrm>
            <a:off x="2694887" y="1796213"/>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6" name="Google Shape;156;p22"/>
          <p:cNvSpPr txBox="1"/>
          <p:nvPr/>
        </p:nvSpPr>
        <p:spPr>
          <a:xfrm>
            <a:off x="2694887" y="1471878"/>
            <a:ext cx="559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9</a:t>
            </a:r>
            <a:endParaRPr b="1" sz="1400">
              <a:solidFill>
                <a:srgbClr val="EB7020"/>
              </a:solidFill>
              <a:latin typeface="Twentieth Century"/>
              <a:ea typeface="Twentieth Century"/>
              <a:cs typeface="Twentieth Century"/>
              <a:sym typeface="Twentieth Century"/>
            </a:endParaRPr>
          </a:p>
        </p:txBody>
      </p:sp>
      <p:sp>
        <p:nvSpPr>
          <p:cNvPr id="157" name="Google Shape;157;p22"/>
          <p:cNvSpPr/>
          <p:nvPr/>
        </p:nvSpPr>
        <p:spPr>
          <a:xfrm>
            <a:off x="4669962" y="1424543"/>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58" name="Google Shape;158;p22"/>
          <p:cNvSpPr txBox="1"/>
          <p:nvPr>
            <p:ph idx="3" type="body"/>
          </p:nvPr>
        </p:nvSpPr>
        <p:spPr>
          <a:xfrm>
            <a:off x="4790742" y="1796213"/>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9" name="Google Shape;159;p22"/>
          <p:cNvSpPr txBox="1"/>
          <p:nvPr/>
        </p:nvSpPr>
        <p:spPr>
          <a:xfrm>
            <a:off x="4790742" y="1471878"/>
            <a:ext cx="6507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10</a:t>
            </a:r>
            <a:endParaRPr b="1" sz="1400">
              <a:solidFill>
                <a:srgbClr val="EB7020"/>
              </a:solidFill>
              <a:latin typeface="Twentieth Century"/>
              <a:ea typeface="Twentieth Century"/>
              <a:cs typeface="Twentieth Century"/>
              <a:sym typeface="Twentieth Century"/>
            </a:endParaRPr>
          </a:p>
        </p:txBody>
      </p:sp>
      <p:sp>
        <p:nvSpPr>
          <p:cNvPr id="160" name="Google Shape;160;p22"/>
          <p:cNvSpPr/>
          <p:nvPr/>
        </p:nvSpPr>
        <p:spPr>
          <a:xfrm>
            <a:off x="6763891" y="1424543"/>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61" name="Google Shape;161;p22"/>
          <p:cNvSpPr txBox="1"/>
          <p:nvPr>
            <p:ph idx="4" type="body"/>
          </p:nvPr>
        </p:nvSpPr>
        <p:spPr>
          <a:xfrm>
            <a:off x="6884671" y="1796213"/>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22"/>
          <p:cNvSpPr txBox="1"/>
          <p:nvPr/>
        </p:nvSpPr>
        <p:spPr>
          <a:xfrm>
            <a:off x="6884671" y="1471878"/>
            <a:ext cx="6507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11</a:t>
            </a:r>
            <a:endParaRPr b="1" sz="1400">
              <a:solidFill>
                <a:srgbClr val="EB7020"/>
              </a:solidFill>
              <a:latin typeface="Twentieth Century"/>
              <a:ea typeface="Twentieth Century"/>
              <a:cs typeface="Twentieth Century"/>
              <a:sym typeface="Twentieth Century"/>
            </a:endParaRPr>
          </a:p>
        </p:txBody>
      </p:sp>
      <p:sp>
        <p:nvSpPr>
          <p:cNvPr id="163" name="Google Shape;163;p22"/>
          <p:cNvSpPr/>
          <p:nvPr/>
        </p:nvSpPr>
        <p:spPr>
          <a:xfrm>
            <a:off x="480178" y="2828312"/>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64" name="Google Shape;164;p22"/>
          <p:cNvSpPr txBox="1"/>
          <p:nvPr>
            <p:ph idx="5" type="body"/>
          </p:nvPr>
        </p:nvSpPr>
        <p:spPr>
          <a:xfrm>
            <a:off x="600958" y="3199982"/>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5" name="Google Shape;165;p22"/>
          <p:cNvSpPr txBox="1"/>
          <p:nvPr/>
        </p:nvSpPr>
        <p:spPr>
          <a:xfrm>
            <a:off x="600958" y="2875648"/>
            <a:ext cx="6507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12</a:t>
            </a:r>
            <a:endParaRPr b="1" sz="1400">
              <a:solidFill>
                <a:srgbClr val="EB7020"/>
              </a:solidFill>
              <a:latin typeface="Twentieth Century"/>
              <a:ea typeface="Twentieth Century"/>
              <a:cs typeface="Twentieth Century"/>
              <a:sym typeface="Twentieth Century"/>
            </a:endParaRPr>
          </a:p>
        </p:txBody>
      </p:sp>
      <p:sp>
        <p:nvSpPr>
          <p:cNvPr id="166" name="Google Shape;166;p22"/>
          <p:cNvSpPr/>
          <p:nvPr/>
        </p:nvSpPr>
        <p:spPr>
          <a:xfrm>
            <a:off x="2574107" y="2828312"/>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67" name="Google Shape;167;p22"/>
          <p:cNvSpPr txBox="1"/>
          <p:nvPr>
            <p:ph idx="6" type="body"/>
          </p:nvPr>
        </p:nvSpPr>
        <p:spPr>
          <a:xfrm>
            <a:off x="2694887" y="3199982"/>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22"/>
          <p:cNvSpPr txBox="1"/>
          <p:nvPr/>
        </p:nvSpPr>
        <p:spPr>
          <a:xfrm>
            <a:off x="2694887" y="2875648"/>
            <a:ext cx="6507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13</a:t>
            </a:r>
            <a:endParaRPr b="1" sz="1400">
              <a:solidFill>
                <a:srgbClr val="EB7020"/>
              </a:solidFill>
              <a:latin typeface="Twentieth Century"/>
              <a:ea typeface="Twentieth Century"/>
              <a:cs typeface="Twentieth Century"/>
              <a:sym typeface="Twentieth Century"/>
            </a:endParaRPr>
          </a:p>
        </p:txBody>
      </p:sp>
      <p:sp>
        <p:nvSpPr>
          <p:cNvPr id="169" name="Google Shape;169;p22"/>
          <p:cNvSpPr/>
          <p:nvPr/>
        </p:nvSpPr>
        <p:spPr>
          <a:xfrm>
            <a:off x="4669962" y="2828312"/>
            <a:ext cx="1906800" cy="1175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70" name="Google Shape;170;p22"/>
          <p:cNvSpPr txBox="1"/>
          <p:nvPr>
            <p:ph idx="7" type="body"/>
          </p:nvPr>
        </p:nvSpPr>
        <p:spPr>
          <a:xfrm>
            <a:off x="4790742" y="3199982"/>
            <a:ext cx="1682700" cy="6996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083866"/>
              </a:buClr>
              <a:buSzPts val="1200"/>
              <a:buNone/>
              <a:defRPr sz="1200">
                <a:solidFill>
                  <a:srgbClr val="083866"/>
                </a:solidFill>
              </a:defRPr>
            </a:lvl1pPr>
            <a:lvl2pPr indent="-336550" lvl="1" marL="914400" algn="just">
              <a:lnSpc>
                <a:spcPct val="90000"/>
              </a:lnSpc>
              <a:spcBef>
                <a:spcPts val="400"/>
              </a:spcBef>
              <a:spcAft>
                <a:spcPts val="0"/>
              </a:spcAft>
              <a:buClr>
                <a:schemeClr val="lt1"/>
              </a:buClr>
              <a:buSzPts val="1700"/>
              <a:buAutoNum type="alphaLcPeriod"/>
              <a:defRPr>
                <a:solidFill>
                  <a:schemeClr val="lt1"/>
                </a:solidFill>
              </a:defRPr>
            </a:lvl2pPr>
            <a:lvl3pPr indent="-336550" lvl="2" marL="1371600" algn="just">
              <a:lnSpc>
                <a:spcPct val="90000"/>
              </a:lnSpc>
              <a:spcBef>
                <a:spcPts val="400"/>
              </a:spcBef>
              <a:spcAft>
                <a:spcPts val="0"/>
              </a:spcAft>
              <a:buClr>
                <a:schemeClr val="lt1"/>
              </a:buClr>
              <a:buSzPts val="1700"/>
              <a:buChar char="•"/>
              <a:defRPr>
                <a:solidFill>
                  <a:schemeClr val="lt1"/>
                </a:solidFill>
              </a:defRPr>
            </a:lvl3pPr>
            <a:lvl4pPr indent="-336550" lvl="3" marL="1828800" algn="just">
              <a:lnSpc>
                <a:spcPct val="90000"/>
              </a:lnSpc>
              <a:spcBef>
                <a:spcPts val="400"/>
              </a:spcBef>
              <a:spcAft>
                <a:spcPts val="0"/>
              </a:spcAft>
              <a:buClr>
                <a:schemeClr val="lt1"/>
              </a:buClr>
              <a:buSzPts val="1700"/>
              <a:buChar char="•"/>
              <a:defRPr>
                <a:solidFill>
                  <a:schemeClr val="lt1"/>
                </a:solidFill>
              </a:defRPr>
            </a:lvl4pPr>
            <a:lvl5pPr indent="-336550" lvl="4" marL="2286000" algn="just">
              <a:lnSpc>
                <a:spcPct val="90000"/>
              </a:lnSpc>
              <a:spcBef>
                <a:spcPts val="400"/>
              </a:spcBef>
              <a:spcAft>
                <a:spcPts val="0"/>
              </a:spcAft>
              <a:buClr>
                <a:schemeClr val="lt1"/>
              </a:buClr>
              <a:buSzPts val="17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1" name="Google Shape;171;p22"/>
          <p:cNvSpPr txBox="1"/>
          <p:nvPr/>
        </p:nvSpPr>
        <p:spPr>
          <a:xfrm>
            <a:off x="4790742" y="2875648"/>
            <a:ext cx="6507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400">
                <a:solidFill>
                  <a:srgbClr val="EB7020"/>
                </a:solidFill>
                <a:latin typeface="Twentieth Century"/>
                <a:ea typeface="Twentieth Century"/>
                <a:cs typeface="Twentieth Century"/>
                <a:sym typeface="Twentieth Century"/>
              </a:rPr>
              <a:t>Sesi 14</a:t>
            </a:r>
            <a:endParaRPr b="1" sz="1400">
              <a:solidFill>
                <a:srgbClr val="EB7020"/>
              </a:solidFill>
              <a:latin typeface="Twentieth Century"/>
              <a:ea typeface="Twentieth Century"/>
              <a:cs typeface="Twentieth Century"/>
              <a:sym typeface="Twentieth Century"/>
            </a:endParaRPr>
          </a:p>
        </p:txBody>
      </p:sp>
      <p:sp>
        <p:nvSpPr>
          <p:cNvPr id="172" name="Google Shape;172;p22"/>
          <p:cNvSpPr/>
          <p:nvPr/>
        </p:nvSpPr>
        <p:spPr>
          <a:xfrm>
            <a:off x="6763891" y="2828312"/>
            <a:ext cx="1906800" cy="1175700"/>
          </a:xfrm>
          <a:prstGeom prst="rect">
            <a:avLst/>
          </a:prstGeom>
          <a:solidFill>
            <a:srgbClr val="EB702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73" name="Google Shape;173;p22"/>
          <p:cNvSpPr txBox="1"/>
          <p:nvPr/>
        </p:nvSpPr>
        <p:spPr>
          <a:xfrm>
            <a:off x="6884671" y="3104516"/>
            <a:ext cx="12351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id" sz="1800">
                <a:solidFill>
                  <a:schemeClr val="lt1"/>
                </a:solidFill>
                <a:latin typeface="Twentieth Century"/>
                <a:ea typeface="Twentieth Century"/>
                <a:cs typeface="Twentieth Century"/>
                <a:sym typeface="Twentieth Century"/>
              </a:rPr>
              <a:t>Ujian Akhir</a:t>
            </a:r>
            <a:endParaRPr b="1"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id" sz="1800">
                <a:solidFill>
                  <a:schemeClr val="lt1"/>
                </a:solidFill>
                <a:latin typeface="Twentieth Century"/>
                <a:ea typeface="Twentieth Century"/>
                <a:cs typeface="Twentieth Century"/>
                <a:sym typeface="Twentieth Century"/>
              </a:rPr>
              <a:t>Semester</a:t>
            </a:r>
            <a:endParaRPr b="1" sz="1800">
              <a:solidFill>
                <a:schemeClr val="lt1"/>
              </a:solidFill>
              <a:latin typeface="Twentieth Century"/>
              <a:ea typeface="Twentieth Century"/>
              <a:cs typeface="Twentieth Century"/>
              <a:sym typeface="Twentieth Century"/>
            </a:endParaRPr>
          </a:p>
        </p:txBody>
      </p:sp>
      <p:sp>
        <p:nvSpPr>
          <p:cNvPr id="174" name="Google Shape;174;p22"/>
          <p:cNvSpPr/>
          <p:nvPr/>
        </p:nvSpPr>
        <p:spPr>
          <a:xfrm>
            <a:off x="428817" y="801295"/>
            <a:ext cx="2933700" cy="48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2700">
                <a:solidFill>
                  <a:schemeClr val="dk2"/>
                </a:solidFill>
                <a:latin typeface="Twentieth Century"/>
                <a:ea typeface="Twentieth Century"/>
                <a:cs typeface="Twentieth Century"/>
                <a:sym typeface="Twentieth Century"/>
              </a:rPr>
              <a:t>Topik Sebelum UAS</a:t>
            </a:r>
            <a:endParaRPr b="1" sz="2700">
              <a:solidFill>
                <a:schemeClr val="dk2"/>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75" name="Shape 175"/>
        <p:cNvGrpSpPr/>
        <p:nvPr/>
      </p:nvGrpSpPr>
      <p:grpSpPr>
        <a:xfrm>
          <a:off x="0" y="0"/>
          <a:ext cx="0" cy="0"/>
          <a:chOff x="0" y="0"/>
          <a:chExt cx="0" cy="0"/>
        </a:xfrm>
      </p:grpSpPr>
      <p:sp>
        <p:nvSpPr>
          <p:cNvPr id="176" name="Google Shape;176;p23"/>
          <p:cNvSpPr txBox="1"/>
          <p:nvPr>
            <p:ph type="title"/>
          </p:nvPr>
        </p:nvSpPr>
        <p:spPr>
          <a:xfrm>
            <a:off x="467544" y="573528"/>
            <a:ext cx="8229600" cy="6954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0E60AC"/>
              </a:buClr>
              <a:buSzPts val="2400"/>
              <a:buFont typeface="Arial"/>
              <a:buNone/>
              <a:defRPr sz="24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7" name="Google Shape;177;p23"/>
          <p:cNvSpPr txBox="1"/>
          <p:nvPr>
            <p:ph idx="1" type="body"/>
          </p:nvPr>
        </p:nvSpPr>
        <p:spPr>
          <a:xfrm>
            <a:off x="395536" y="1437624"/>
            <a:ext cx="7992900" cy="31326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rgbClr val="0A4881"/>
              </a:buClr>
              <a:buSzPts val="1800"/>
              <a:buFont typeface="Courier New"/>
              <a:buChar char="o"/>
              <a:defRPr sz="1800">
                <a:solidFill>
                  <a:srgbClr val="0A4881"/>
                </a:solidFill>
                <a:latin typeface="Arial"/>
                <a:ea typeface="Arial"/>
                <a:cs typeface="Arial"/>
                <a:sym typeface="Arial"/>
              </a:defRPr>
            </a:lvl1pPr>
            <a:lvl2pPr indent="-323850" lvl="1" marL="914400" algn="just">
              <a:lnSpc>
                <a:spcPct val="90000"/>
              </a:lnSpc>
              <a:spcBef>
                <a:spcPts val="400"/>
              </a:spcBef>
              <a:spcAft>
                <a:spcPts val="0"/>
              </a:spcAft>
              <a:buClr>
                <a:srgbClr val="031629"/>
              </a:buClr>
              <a:buSzPts val="1500"/>
              <a:buAutoNum type="alphaLcPeriod"/>
              <a:defRPr sz="1500"/>
            </a:lvl2pPr>
            <a:lvl3pPr indent="-317500" lvl="2" marL="1371600" algn="just">
              <a:lnSpc>
                <a:spcPct val="90000"/>
              </a:lnSpc>
              <a:spcBef>
                <a:spcPts val="400"/>
              </a:spcBef>
              <a:spcAft>
                <a:spcPts val="0"/>
              </a:spcAft>
              <a:buClr>
                <a:srgbClr val="031629"/>
              </a:buClr>
              <a:buSzPts val="1400"/>
              <a:buChar char="•"/>
              <a:defRPr sz="1400"/>
            </a:lvl3pPr>
            <a:lvl4pPr indent="-304800" lvl="3" marL="1828800" algn="just">
              <a:lnSpc>
                <a:spcPct val="90000"/>
              </a:lnSpc>
              <a:spcBef>
                <a:spcPts val="400"/>
              </a:spcBef>
              <a:spcAft>
                <a:spcPts val="0"/>
              </a:spcAft>
              <a:buClr>
                <a:srgbClr val="031629"/>
              </a:buClr>
              <a:buSzPts val="1200"/>
              <a:buChar char="•"/>
              <a:defRPr sz="1200"/>
            </a:lvl4pPr>
            <a:lvl5pPr indent="-304800" lvl="4" marL="2286000" algn="just">
              <a:lnSpc>
                <a:spcPct val="90000"/>
              </a:lnSpc>
              <a:spcBef>
                <a:spcPts val="400"/>
              </a:spcBef>
              <a:spcAft>
                <a:spcPts val="0"/>
              </a:spcAft>
              <a:buClr>
                <a:srgbClr val="031629"/>
              </a:buClr>
              <a:buSzPts val="1200"/>
              <a:buChar char="•"/>
              <a:defRPr sz="1200"/>
            </a:lvl5pPr>
            <a:lvl6pPr indent="-304800" lvl="5" marL="2743200" algn="l">
              <a:lnSpc>
                <a:spcPct val="90000"/>
              </a:lnSpc>
              <a:spcBef>
                <a:spcPts val="400"/>
              </a:spcBef>
              <a:spcAft>
                <a:spcPts val="0"/>
              </a:spcAft>
              <a:buClr>
                <a:schemeClr val="dk1"/>
              </a:buClr>
              <a:buSzPts val="1200"/>
              <a:buChar char="•"/>
              <a:defRPr sz="1200"/>
            </a:lvl6pPr>
            <a:lvl7pPr indent="-304800" lvl="6" marL="3200400" algn="l">
              <a:lnSpc>
                <a:spcPct val="90000"/>
              </a:lnSpc>
              <a:spcBef>
                <a:spcPts val="400"/>
              </a:spcBef>
              <a:spcAft>
                <a:spcPts val="0"/>
              </a:spcAft>
              <a:buClr>
                <a:schemeClr val="dk1"/>
              </a:buClr>
              <a:buSzPts val="1200"/>
              <a:buChar char="•"/>
              <a:defRPr sz="1200"/>
            </a:lvl7pPr>
            <a:lvl8pPr indent="-304800" lvl="7" marL="3657600" algn="l">
              <a:lnSpc>
                <a:spcPct val="90000"/>
              </a:lnSpc>
              <a:spcBef>
                <a:spcPts val="400"/>
              </a:spcBef>
              <a:spcAft>
                <a:spcPts val="0"/>
              </a:spcAft>
              <a:buClr>
                <a:schemeClr val="dk1"/>
              </a:buClr>
              <a:buSzPts val="1200"/>
              <a:buChar char="•"/>
              <a:defRPr sz="1200"/>
            </a:lvl8pPr>
            <a:lvl9pPr indent="-304800" lvl="8" marL="4114800" algn="l">
              <a:lnSpc>
                <a:spcPct val="90000"/>
              </a:lnSpc>
              <a:spcBef>
                <a:spcPts val="400"/>
              </a:spcBef>
              <a:spcAft>
                <a:spcPts val="0"/>
              </a:spcAft>
              <a:buClr>
                <a:schemeClr val="dk1"/>
              </a:buClr>
              <a:buSzPts val="1200"/>
              <a:buChar char="•"/>
              <a:defRPr sz="12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8" name="Shape 178"/>
        <p:cNvGrpSpPr/>
        <p:nvPr/>
      </p:nvGrpSpPr>
      <p:grpSpPr>
        <a:xfrm>
          <a:off x="0" y="0"/>
          <a:ext cx="0" cy="0"/>
          <a:chOff x="0" y="0"/>
          <a:chExt cx="0" cy="0"/>
        </a:xfrm>
      </p:grpSpPr>
      <p:sp>
        <p:nvSpPr>
          <p:cNvPr id="179" name="Google Shape;179;p24"/>
          <p:cNvSpPr txBox="1"/>
          <p:nvPr>
            <p:ph type="title"/>
          </p:nvPr>
        </p:nvSpPr>
        <p:spPr>
          <a:xfrm>
            <a:off x="628650" y="664590"/>
            <a:ext cx="6384900" cy="554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0E60A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0" name="Google Shape;180;p24"/>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36550" lvl="0" marL="457200" algn="just">
              <a:lnSpc>
                <a:spcPct val="90000"/>
              </a:lnSpc>
              <a:spcBef>
                <a:spcPts val="800"/>
              </a:spcBef>
              <a:spcAft>
                <a:spcPts val="0"/>
              </a:spcAft>
              <a:buClr>
                <a:srgbClr val="031629"/>
              </a:buClr>
              <a:buSzPts val="1700"/>
              <a:buAutoNum type="arabicPeriod"/>
              <a:defRPr>
                <a:solidFill>
                  <a:srgbClr val="031629"/>
                </a:solidFill>
              </a:defRPr>
            </a:lvl1pPr>
            <a:lvl2pPr indent="-336550" lvl="1" marL="914400" algn="just">
              <a:lnSpc>
                <a:spcPct val="90000"/>
              </a:lnSpc>
              <a:spcBef>
                <a:spcPts val="400"/>
              </a:spcBef>
              <a:spcAft>
                <a:spcPts val="0"/>
              </a:spcAft>
              <a:buClr>
                <a:srgbClr val="031629"/>
              </a:buClr>
              <a:buSzPts val="1700"/>
              <a:buAutoNum type="alphaLcPeriod"/>
              <a:defRPr>
                <a:solidFill>
                  <a:srgbClr val="031629"/>
                </a:solidFill>
              </a:defRPr>
            </a:lvl2pPr>
            <a:lvl3pPr indent="-336550" lvl="2" marL="1371600" algn="just">
              <a:lnSpc>
                <a:spcPct val="90000"/>
              </a:lnSpc>
              <a:spcBef>
                <a:spcPts val="400"/>
              </a:spcBef>
              <a:spcAft>
                <a:spcPts val="0"/>
              </a:spcAft>
              <a:buClr>
                <a:srgbClr val="031629"/>
              </a:buClr>
              <a:buSzPts val="1700"/>
              <a:buChar char="•"/>
              <a:defRPr>
                <a:solidFill>
                  <a:srgbClr val="031629"/>
                </a:solidFill>
              </a:defRPr>
            </a:lvl3pPr>
            <a:lvl4pPr indent="-336550" lvl="3" marL="1828800" algn="just">
              <a:lnSpc>
                <a:spcPct val="90000"/>
              </a:lnSpc>
              <a:spcBef>
                <a:spcPts val="400"/>
              </a:spcBef>
              <a:spcAft>
                <a:spcPts val="0"/>
              </a:spcAft>
              <a:buClr>
                <a:srgbClr val="031629"/>
              </a:buClr>
              <a:buSzPts val="1700"/>
              <a:buChar char="•"/>
              <a:defRPr>
                <a:solidFill>
                  <a:srgbClr val="031629"/>
                </a:solidFill>
              </a:defRPr>
            </a:lvl4pPr>
            <a:lvl5pPr indent="-336550" lvl="4" marL="2286000" algn="just">
              <a:lnSpc>
                <a:spcPct val="90000"/>
              </a:lnSpc>
              <a:spcBef>
                <a:spcPts val="400"/>
              </a:spcBef>
              <a:spcAft>
                <a:spcPts val="0"/>
              </a:spcAft>
              <a:buClr>
                <a:srgbClr val="031629"/>
              </a:buClr>
              <a:buSzPts val="1700"/>
              <a:buChar char="•"/>
              <a:defRPr>
                <a:solidFill>
                  <a:srgbClr val="031629"/>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1" name="Google Shape;181;p24"/>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36550" lvl="0" marL="457200" algn="just">
              <a:lnSpc>
                <a:spcPct val="90000"/>
              </a:lnSpc>
              <a:spcBef>
                <a:spcPts val="800"/>
              </a:spcBef>
              <a:spcAft>
                <a:spcPts val="0"/>
              </a:spcAft>
              <a:buClr>
                <a:srgbClr val="031629"/>
              </a:buClr>
              <a:buSzPts val="1700"/>
              <a:buAutoNum type="arabicPeriod"/>
              <a:defRPr>
                <a:solidFill>
                  <a:srgbClr val="031629"/>
                </a:solidFill>
              </a:defRPr>
            </a:lvl1pPr>
            <a:lvl2pPr indent="-336550" lvl="1" marL="914400" algn="just">
              <a:lnSpc>
                <a:spcPct val="90000"/>
              </a:lnSpc>
              <a:spcBef>
                <a:spcPts val="400"/>
              </a:spcBef>
              <a:spcAft>
                <a:spcPts val="0"/>
              </a:spcAft>
              <a:buClr>
                <a:srgbClr val="031629"/>
              </a:buClr>
              <a:buSzPts val="1700"/>
              <a:buAutoNum type="alphaLcPeriod"/>
              <a:defRPr>
                <a:solidFill>
                  <a:srgbClr val="031629"/>
                </a:solidFill>
              </a:defRPr>
            </a:lvl2pPr>
            <a:lvl3pPr indent="-336550" lvl="2" marL="1371600" algn="just">
              <a:lnSpc>
                <a:spcPct val="90000"/>
              </a:lnSpc>
              <a:spcBef>
                <a:spcPts val="400"/>
              </a:spcBef>
              <a:spcAft>
                <a:spcPts val="0"/>
              </a:spcAft>
              <a:buClr>
                <a:srgbClr val="031629"/>
              </a:buClr>
              <a:buSzPts val="1700"/>
              <a:buChar char="•"/>
              <a:defRPr>
                <a:solidFill>
                  <a:srgbClr val="031629"/>
                </a:solidFill>
              </a:defRPr>
            </a:lvl3pPr>
            <a:lvl4pPr indent="-336550" lvl="3" marL="1828800" algn="just">
              <a:lnSpc>
                <a:spcPct val="90000"/>
              </a:lnSpc>
              <a:spcBef>
                <a:spcPts val="400"/>
              </a:spcBef>
              <a:spcAft>
                <a:spcPts val="0"/>
              </a:spcAft>
              <a:buClr>
                <a:srgbClr val="031629"/>
              </a:buClr>
              <a:buSzPts val="1700"/>
              <a:buChar char="•"/>
              <a:defRPr>
                <a:solidFill>
                  <a:srgbClr val="031629"/>
                </a:solidFill>
              </a:defRPr>
            </a:lvl4pPr>
            <a:lvl5pPr indent="-336550" lvl="4" marL="2286000" algn="just">
              <a:lnSpc>
                <a:spcPct val="90000"/>
              </a:lnSpc>
              <a:spcBef>
                <a:spcPts val="400"/>
              </a:spcBef>
              <a:spcAft>
                <a:spcPts val="0"/>
              </a:spcAft>
              <a:buClr>
                <a:srgbClr val="031629"/>
              </a:buClr>
              <a:buSzPts val="1700"/>
              <a:buChar char="•"/>
              <a:defRPr>
                <a:solidFill>
                  <a:srgbClr val="031629"/>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2" name="Google Shape;182;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nutup">
  <p:cSld name="Penutup">
    <p:spTree>
      <p:nvGrpSpPr>
        <p:cNvPr id="183" name="Shape 183"/>
        <p:cNvGrpSpPr/>
        <p:nvPr/>
      </p:nvGrpSpPr>
      <p:grpSpPr>
        <a:xfrm>
          <a:off x="0" y="0"/>
          <a:ext cx="0" cy="0"/>
          <a:chOff x="0" y="0"/>
          <a:chExt cx="0" cy="0"/>
        </a:xfrm>
      </p:grpSpPr>
      <p:pic>
        <p:nvPicPr>
          <p:cNvPr descr="Business people  clapping their hands at the meeting Premium Photo" id="184" name="Google Shape;184;p25"/>
          <p:cNvPicPr preferRelativeResize="0"/>
          <p:nvPr/>
        </p:nvPicPr>
        <p:blipFill rotWithShape="1">
          <a:blip r:embed="rId2">
            <a:alphaModFix/>
          </a:blip>
          <a:srcRect b="0" l="0" r="8533" t="0"/>
          <a:stretch/>
        </p:blipFill>
        <p:spPr>
          <a:xfrm>
            <a:off x="2092662" y="-4012"/>
            <a:ext cx="7051339" cy="5147512"/>
          </a:xfrm>
          <a:prstGeom prst="rect">
            <a:avLst/>
          </a:prstGeom>
          <a:noFill/>
          <a:ln>
            <a:noFill/>
          </a:ln>
        </p:spPr>
      </p:pic>
      <p:sp>
        <p:nvSpPr>
          <p:cNvPr id="185" name="Google Shape;185;p25"/>
          <p:cNvSpPr/>
          <p:nvPr/>
        </p:nvSpPr>
        <p:spPr>
          <a:xfrm>
            <a:off x="0" y="0"/>
            <a:ext cx="2730900" cy="5143500"/>
          </a:xfrm>
          <a:prstGeom prst="rect">
            <a:avLst/>
          </a:prstGeom>
          <a:solidFill>
            <a:srgbClr val="0E60A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86" name="Google Shape;186;p25"/>
          <p:cNvSpPr/>
          <p:nvPr/>
        </p:nvSpPr>
        <p:spPr>
          <a:xfrm>
            <a:off x="1125145" y="1010845"/>
            <a:ext cx="3121800" cy="3121800"/>
          </a:xfrm>
          <a:prstGeom prst="ellipse">
            <a:avLst/>
          </a:prstGeom>
          <a:solidFill>
            <a:srgbClr val="EB702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87" name="Google Shape;187;p25"/>
          <p:cNvSpPr txBox="1"/>
          <p:nvPr>
            <p:ph type="ctrTitle"/>
          </p:nvPr>
        </p:nvSpPr>
        <p:spPr>
          <a:xfrm>
            <a:off x="1750299" y="1906427"/>
            <a:ext cx="2286000" cy="1326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4500"/>
              <a:buFont typeface="Twentieth Century"/>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188" name="Google Shape;188;p25"/>
          <p:cNvGrpSpPr/>
          <p:nvPr/>
        </p:nvGrpSpPr>
        <p:grpSpPr>
          <a:xfrm>
            <a:off x="73627" y="72310"/>
            <a:ext cx="1478704" cy="547253"/>
            <a:chOff x="648649" y="653143"/>
            <a:chExt cx="2138400" cy="791400"/>
          </a:xfrm>
        </p:grpSpPr>
        <p:sp>
          <p:nvSpPr>
            <p:cNvPr id="189" name="Google Shape;189;p25"/>
            <p:cNvSpPr/>
            <p:nvPr/>
          </p:nvSpPr>
          <p:spPr>
            <a:xfrm>
              <a:off x="648649" y="653143"/>
              <a:ext cx="2138400" cy="791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pic>
          <p:nvPicPr>
            <p:cNvPr id="190" name="Google Shape;190;p25"/>
            <p:cNvPicPr preferRelativeResize="0"/>
            <p:nvPr/>
          </p:nvPicPr>
          <p:blipFill rotWithShape="1">
            <a:blip r:embed="rId3">
              <a:alphaModFix/>
            </a:blip>
            <a:srcRect b="18103" l="0" r="0" t="16015"/>
            <a:stretch/>
          </p:blipFill>
          <p:spPr>
            <a:xfrm>
              <a:off x="702844" y="653143"/>
              <a:ext cx="2029971" cy="753035"/>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1" name="Shape 191"/>
        <p:cNvGrpSpPr/>
        <p:nvPr/>
      </p:nvGrpSpPr>
      <p:grpSpPr>
        <a:xfrm>
          <a:off x="0" y="0"/>
          <a:ext cx="0" cy="0"/>
          <a:chOff x="0" y="0"/>
          <a:chExt cx="0" cy="0"/>
        </a:xfrm>
      </p:grpSpPr>
      <p:sp>
        <p:nvSpPr>
          <p:cNvPr id="192" name="Google Shape;192;p26"/>
          <p:cNvSpPr txBox="1"/>
          <p:nvPr>
            <p:ph type="title"/>
          </p:nvPr>
        </p:nvSpPr>
        <p:spPr>
          <a:xfrm>
            <a:off x="628650" y="720090"/>
            <a:ext cx="7886700" cy="14487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E60A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3" name="Google Shape;193;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a:lvl1pPr>
            <a:lvl2pPr indent="0" lvl="1" marL="0" marR="0" algn="r">
              <a:lnSpc>
                <a:spcPct val="100000"/>
              </a:lnSpc>
              <a:spcBef>
                <a:spcPts val="0"/>
              </a:spcBef>
              <a:spcAft>
                <a:spcPts val="0"/>
              </a:spcAft>
              <a:buClr>
                <a:srgbClr val="8E8E8E"/>
              </a:buClr>
              <a:buSzPts val="900"/>
              <a:buFont typeface="Twentieth Century"/>
              <a:buNone/>
              <a:defRPr/>
            </a:lvl2pPr>
            <a:lvl3pPr indent="0" lvl="2" marL="0" marR="0" algn="r">
              <a:lnSpc>
                <a:spcPct val="100000"/>
              </a:lnSpc>
              <a:spcBef>
                <a:spcPts val="0"/>
              </a:spcBef>
              <a:spcAft>
                <a:spcPts val="0"/>
              </a:spcAft>
              <a:buClr>
                <a:srgbClr val="8E8E8E"/>
              </a:buClr>
              <a:buSzPts val="900"/>
              <a:buFont typeface="Twentieth Century"/>
              <a:buNone/>
              <a:defRPr/>
            </a:lvl3pPr>
            <a:lvl4pPr indent="0" lvl="3" marL="0" marR="0" algn="r">
              <a:lnSpc>
                <a:spcPct val="100000"/>
              </a:lnSpc>
              <a:spcBef>
                <a:spcPts val="0"/>
              </a:spcBef>
              <a:spcAft>
                <a:spcPts val="0"/>
              </a:spcAft>
              <a:buClr>
                <a:srgbClr val="8E8E8E"/>
              </a:buClr>
              <a:buSzPts val="900"/>
              <a:buFont typeface="Twentieth Century"/>
              <a:buNone/>
              <a:defRPr/>
            </a:lvl4pPr>
            <a:lvl5pPr indent="0" lvl="4" marL="0" marR="0" algn="r">
              <a:lnSpc>
                <a:spcPct val="100000"/>
              </a:lnSpc>
              <a:spcBef>
                <a:spcPts val="0"/>
              </a:spcBef>
              <a:spcAft>
                <a:spcPts val="0"/>
              </a:spcAft>
              <a:buClr>
                <a:srgbClr val="8E8E8E"/>
              </a:buClr>
              <a:buSzPts val="900"/>
              <a:buFont typeface="Twentieth Century"/>
              <a:buNone/>
              <a:defRPr/>
            </a:lvl5pPr>
            <a:lvl6pPr indent="0" lvl="5" marL="0" marR="0" algn="r">
              <a:lnSpc>
                <a:spcPct val="100000"/>
              </a:lnSpc>
              <a:spcBef>
                <a:spcPts val="0"/>
              </a:spcBef>
              <a:spcAft>
                <a:spcPts val="0"/>
              </a:spcAft>
              <a:buClr>
                <a:srgbClr val="8E8E8E"/>
              </a:buClr>
              <a:buSzPts val="900"/>
              <a:buFont typeface="Twentieth Century"/>
              <a:buNone/>
              <a:defRPr/>
            </a:lvl6pPr>
            <a:lvl7pPr indent="0" lvl="6" marL="0" marR="0" algn="r">
              <a:lnSpc>
                <a:spcPct val="100000"/>
              </a:lnSpc>
              <a:spcBef>
                <a:spcPts val="0"/>
              </a:spcBef>
              <a:spcAft>
                <a:spcPts val="0"/>
              </a:spcAft>
              <a:buClr>
                <a:srgbClr val="8E8E8E"/>
              </a:buClr>
              <a:buSzPts val="900"/>
              <a:buFont typeface="Twentieth Century"/>
              <a:buNone/>
              <a:defRPr/>
            </a:lvl7pPr>
            <a:lvl8pPr indent="0" lvl="7" marL="0" marR="0" algn="r">
              <a:lnSpc>
                <a:spcPct val="100000"/>
              </a:lnSpc>
              <a:spcBef>
                <a:spcPts val="0"/>
              </a:spcBef>
              <a:spcAft>
                <a:spcPts val="0"/>
              </a:spcAft>
              <a:buClr>
                <a:srgbClr val="8E8E8E"/>
              </a:buClr>
              <a:buSzPts val="900"/>
              <a:buFont typeface="Twentieth Century"/>
              <a:buNone/>
              <a:defRPr/>
            </a:lvl8pPr>
            <a:lvl9pPr indent="0" lvl="8" marL="0" marR="0" algn="r">
              <a:lnSpc>
                <a:spcPct val="100000"/>
              </a:lnSpc>
              <a:spcBef>
                <a:spcPts val="0"/>
              </a:spcBef>
              <a:spcAft>
                <a:spcPts val="0"/>
              </a:spcAft>
              <a:buClr>
                <a:srgbClr val="8E8E8E"/>
              </a:buClr>
              <a:buSzPts val="900"/>
              <a:buFont typeface="Twentieth Century"/>
              <a:buNone/>
              <a:defRPr/>
            </a:lvl9pPr>
          </a:lstStyle>
          <a:p>
            <a:pPr indent="0" lvl="0" marL="0" rtl="0" algn="r">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spTree>
      <p:nvGrpSpPr>
        <p:cNvPr id="194" name="Shape 194"/>
        <p:cNvGrpSpPr/>
        <p:nvPr/>
      </p:nvGrpSpPr>
      <p:grpSpPr>
        <a:xfrm>
          <a:off x="0" y="0"/>
          <a:ext cx="0" cy="0"/>
          <a:chOff x="0" y="0"/>
          <a:chExt cx="0" cy="0"/>
        </a:xfrm>
      </p:grpSpPr>
      <p:sp>
        <p:nvSpPr>
          <p:cNvPr id="195" name="Google Shape;195;p27"/>
          <p:cNvSpPr/>
          <p:nvPr/>
        </p:nvSpPr>
        <p:spPr>
          <a:xfrm>
            <a:off x="0" y="0"/>
            <a:ext cx="2730900" cy="5143500"/>
          </a:xfrm>
          <a:prstGeom prst="rect">
            <a:avLst/>
          </a:prstGeom>
          <a:solidFill>
            <a:srgbClr val="0E60A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196" name="Google Shape;196;p27"/>
          <p:cNvSpPr/>
          <p:nvPr>
            <p:ph idx="2" type="pic"/>
          </p:nvPr>
        </p:nvSpPr>
        <p:spPr>
          <a:xfrm>
            <a:off x="0" y="828945"/>
            <a:ext cx="3381900" cy="3484800"/>
          </a:xfrm>
          <a:prstGeom prst="rect">
            <a:avLst/>
          </a:prstGeom>
          <a:noFill/>
          <a:ln>
            <a:noFill/>
          </a:ln>
        </p:spPr>
      </p:sp>
      <p:sp>
        <p:nvSpPr>
          <p:cNvPr id="197" name="Google Shape;197;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a:lvl1pPr>
            <a:lvl2pPr indent="0" lvl="1" marL="0" marR="0" algn="r">
              <a:lnSpc>
                <a:spcPct val="100000"/>
              </a:lnSpc>
              <a:spcBef>
                <a:spcPts val="0"/>
              </a:spcBef>
              <a:spcAft>
                <a:spcPts val="0"/>
              </a:spcAft>
              <a:buClr>
                <a:srgbClr val="8E8E8E"/>
              </a:buClr>
              <a:buSzPts val="900"/>
              <a:buFont typeface="Twentieth Century"/>
              <a:buNone/>
              <a:defRPr/>
            </a:lvl2pPr>
            <a:lvl3pPr indent="0" lvl="2" marL="0" marR="0" algn="r">
              <a:lnSpc>
                <a:spcPct val="100000"/>
              </a:lnSpc>
              <a:spcBef>
                <a:spcPts val="0"/>
              </a:spcBef>
              <a:spcAft>
                <a:spcPts val="0"/>
              </a:spcAft>
              <a:buClr>
                <a:srgbClr val="8E8E8E"/>
              </a:buClr>
              <a:buSzPts val="900"/>
              <a:buFont typeface="Twentieth Century"/>
              <a:buNone/>
              <a:defRPr/>
            </a:lvl3pPr>
            <a:lvl4pPr indent="0" lvl="3" marL="0" marR="0" algn="r">
              <a:lnSpc>
                <a:spcPct val="100000"/>
              </a:lnSpc>
              <a:spcBef>
                <a:spcPts val="0"/>
              </a:spcBef>
              <a:spcAft>
                <a:spcPts val="0"/>
              </a:spcAft>
              <a:buClr>
                <a:srgbClr val="8E8E8E"/>
              </a:buClr>
              <a:buSzPts val="900"/>
              <a:buFont typeface="Twentieth Century"/>
              <a:buNone/>
              <a:defRPr/>
            </a:lvl4pPr>
            <a:lvl5pPr indent="0" lvl="4" marL="0" marR="0" algn="r">
              <a:lnSpc>
                <a:spcPct val="100000"/>
              </a:lnSpc>
              <a:spcBef>
                <a:spcPts val="0"/>
              </a:spcBef>
              <a:spcAft>
                <a:spcPts val="0"/>
              </a:spcAft>
              <a:buClr>
                <a:srgbClr val="8E8E8E"/>
              </a:buClr>
              <a:buSzPts val="900"/>
              <a:buFont typeface="Twentieth Century"/>
              <a:buNone/>
              <a:defRPr/>
            </a:lvl5pPr>
            <a:lvl6pPr indent="0" lvl="5" marL="0" marR="0" algn="r">
              <a:lnSpc>
                <a:spcPct val="100000"/>
              </a:lnSpc>
              <a:spcBef>
                <a:spcPts val="0"/>
              </a:spcBef>
              <a:spcAft>
                <a:spcPts val="0"/>
              </a:spcAft>
              <a:buClr>
                <a:srgbClr val="8E8E8E"/>
              </a:buClr>
              <a:buSzPts val="900"/>
              <a:buFont typeface="Twentieth Century"/>
              <a:buNone/>
              <a:defRPr/>
            </a:lvl6pPr>
            <a:lvl7pPr indent="0" lvl="6" marL="0" marR="0" algn="r">
              <a:lnSpc>
                <a:spcPct val="100000"/>
              </a:lnSpc>
              <a:spcBef>
                <a:spcPts val="0"/>
              </a:spcBef>
              <a:spcAft>
                <a:spcPts val="0"/>
              </a:spcAft>
              <a:buClr>
                <a:srgbClr val="8E8E8E"/>
              </a:buClr>
              <a:buSzPts val="900"/>
              <a:buFont typeface="Twentieth Century"/>
              <a:buNone/>
              <a:defRPr/>
            </a:lvl7pPr>
            <a:lvl8pPr indent="0" lvl="7" marL="0" marR="0" algn="r">
              <a:lnSpc>
                <a:spcPct val="100000"/>
              </a:lnSpc>
              <a:spcBef>
                <a:spcPts val="0"/>
              </a:spcBef>
              <a:spcAft>
                <a:spcPts val="0"/>
              </a:spcAft>
              <a:buClr>
                <a:srgbClr val="8E8E8E"/>
              </a:buClr>
              <a:buSzPts val="900"/>
              <a:buFont typeface="Twentieth Century"/>
              <a:buNone/>
              <a:defRPr/>
            </a:lvl8pPr>
            <a:lvl9pPr indent="0" lvl="8" marL="0" marR="0" algn="r">
              <a:lnSpc>
                <a:spcPct val="100000"/>
              </a:lnSpc>
              <a:spcBef>
                <a:spcPts val="0"/>
              </a:spcBef>
              <a:spcAft>
                <a:spcPts val="0"/>
              </a:spcAft>
              <a:buClr>
                <a:srgbClr val="8E8E8E"/>
              </a:buClr>
              <a:buSzPts val="900"/>
              <a:buFont typeface="Twentieth Century"/>
              <a:buNone/>
              <a:defRPr/>
            </a:lvl9pPr>
          </a:lstStyle>
          <a:p>
            <a:pPr indent="0" lvl="0" marL="0" rtl="0" algn="r">
              <a:spcBef>
                <a:spcPts val="0"/>
              </a:spcBef>
              <a:spcAft>
                <a:spcPts val="0"/>
              </a:spcAft>
              <a:buNone/>
            </a:pPr>
            <a:r>
              <a:t/>
            </a:r>
            <a:endParaRPr/>
          </a:p>
        </p:txBody>
      </p:sp>
      <p:sp>
        <p:nvSpPr>
          <p:cNvPr id="198" name="Google Shape;198;p27"/>
          <p:cNvSpPr txBox="1"/>
          <p:nvPr>
            <p:ph type="title"/>
          </p:nvPr>
        </p:nvSpPr>
        <p:spPr>
          <a:xfrm>
            <a:off x="3726349" y="1207737"/>
            <a:ext cx="4788900" cy="15180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E60AC"/>
              </a:buClr>
              <a:buSzPts val="4100"/>
              <a:buFont typeface="Twentieth Century"/>
              <a:buNone/>
              <a:defRPr b="1" sz="4100">
                <a:solidFill>
                  <a:srgbClr val="0E60AC"/>
                </a:solidFill>
                <a:latin typeface="Twentieth Century"/>
                <a:ea typeface="Twentieth Century"/>
                <a:cs typeface="Twentieth Century"/>
                <a:sym typeface="Twentieth Century"/>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9" name="Google Shape;199;p27"/>
          <p:cNvSpPr txBox="1"/>
          <p:nvPr>
            <p:ph idx="1" type="body"/>
          </p:nvPr>
        </p:nvSpPr>
        <p:spPr>
          <a:xfrm>
            <a:off x="3726349" y="3404634"/>
            <a:ext cx="4788900" cy="9093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rgbClr val="031629"/>
              </a:buClr>
              <a:buSzPts val="1800"/>
              <a:buNone/>
              <a:defRPr sz="1800">
                <a:solidFill>
                  <a:srgbClr val="031629"/>
                </a:solidFill>
                <a:latin typeface="Twentieth Century"/>
                <a:ea typeface="Twentieth Century"/>
                <a:cs typeface="Twentieth Century"/>
                <a:sym typeface="Twentieth Century"/>
              </a:defRPr>
            </a:lvl1pPr>
            <a:lvl2pPr indent="-317500" lvl="1" marL="914400" algn="just">
              <a:lnSpc>
                <a:spcPct val="90000"/>
              </a:lnSpc>
              <a:spcBef>
                <a:spcPts val="400"/>
              </a:spcBef>
              <a:spcAft>
                <a:spcPts val="0"/>
              </a:spcAft>
              <a:buClr>
                <a:srgbClr val="031629"/>
              </a:buClr>
              <a:buSzPts val="1400"/>
              <a:buAutoNum type="alphaLcPeriod"/>
              <a:defRPr/>
            </a:lvl2pPr>
            <a:lvl3pPr indent="-317500" lvl="2" marL="1371600" algn="just">
              <a:lnSpc>
                <a:spcPct val="90000"/>
              </a:lnSpc>
              <a:spcBef>
                <a:spcPts val="400"/>
              </a:spcBef>
              <a:spcAft>
                <a:spcPts val="0"/>
              </a:spcAft>
              <a:buClr>
                <a:srgbClr val="031629"/>
              </a:buClr>
              <a:buSzPts val="1400"/>
              <a:buChar char="•"/>
              <a:defRPr/>
            </a:lvl3pPr>
            <a:lvl4pPr indent="-317500" lvl="3" marL="1828800" algn="just">
              <a:lnSpc>
                <a:spcPct val="90000"/>
              </a:lnSpc>
              <a:spcBef>
                <a:spcPts val="400"/>
              </a:spcBef>
              <a:spcAft>
                <a:spcPts val="0"/>
              </a:spcAft>
              <a:buClr>
                <a:srgbClr val="031629"/>
              </a:buClr>
              <a:buSzPts val="1400"/>
              <a:buChar char="•"/>
              <a:defRPr/>
            </a:lvl4pPr>
            <a:lvl5pPr indent="-317500" lvl="4" marL="2286000" algn="just">
              <a:lnSpc>
                <a:spcPct val="90000"/>
              </a:lnSpc>
              <a:spcBef>
                <a:spcPts val="400"/>
              </a:spcBef>
              <a:spcAft>
                <a:spcPts val="0"/>
              </a:spcAft>
              <a:buClr>
                <a:srgbClr val="031629"/>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0" name="Google Shape;200;p27"/>
          <p:cNvSpPr txBox="1"/>
          <p:nvPr>
            <p:ph idx="3" type="body"/>
          </p:nvPr>
        </p:nvSpPr>
        <p:spPr>
          <a:xfrm>
            <a:off x="3726349" y="3025843"/>
            <a:ext cx="2731500" cy="319500"/>
          </a:xfrm>
          <a:prstGeom prst="rect">
            <a:avLst/>
          </a:prstGeom>
          <a:noFill/>
          <a:ln>
            <a:noFill/>
          </a:ln>
        </p:spPr>
        <p:txBody>
          <a:bodyPr anchorCtr="0" anchor="t" bIns="34275" lIns="68575" spcFirstLastPara="1" rIns="68575" wrap="square" tIns="34275">
            <a:noAutofit/>
          </a:bodyPr>
          <a:lstStyle>
            <a:lvl1pPr indent="-228600" lvl="0" marL="457200" algn="just">
              <a:lnSpc>
                <a:spcPct val="90000"/>
              </a:lnSpc>
              <a:spcBef>
                <a:spcPts val="800"/>
              </a:spcBef>
              <a:spcAft>
                <a:spcPts val="0"/>
              </a:spcAft>
              <a:buClr>
                <a:srgbClr val="EC7C30"/>
              </a:buClr>
              <a:buSzPts val="2100"/>
              <a:buNone/>
              <a:defRPr b="1" sz="2100">
                <a:solidFill>
                  <a:srgbClr val="EC7C30"/>
                </a:solidFill>
              </a:defRPr>
            </a:lvl1pPr>
            <a:lvl2pPr indent="-317500" lvl="1" marL="914400" algn="just">
              <a:lnSpc>
                <a:spcPct val="90000"/>
              </a:lnSpc>
              <a:spcBef>
                <a:spcPts val="400"/>
              </a:spcBef>
              <a:spcAft>
                <a:spcPts val="0"/>
              </a:spcAft>
              <a:buClr>
                <a:srgbClr val="031629"/>
              </a:buClr>
              <a:buSzPts val="1400"/>
              <a:buAutoNum type="alphaLcPeriod"/>
              <a:defRPr/>
            </a:lvl2pPr>
            <a:lvl3pPr indent="-317500" lvl="2" marL="1371600" algn="just">
              <a:lnSpc>
                <a:spcPct val="90000"/>
              </a:lnSpc>
              <a:spcBef>
                <a:spcPts val="400"/>
              </a:spcBef>
              <a:spcAft>
                <a:spcPts val="0"/>
              </a:spcAft>
              <a:buClr>
                <a:srgbClr val="031629"/>
              </a:buClr>
              <a:buSzPts val="1400"/>
              <a:buChar char="•"/>
              <a:defRPr/>
            </a:lvl3pPr>
            <a:lvl4pPr indent="-317500" lvl="3" marL="1828800" algn="just">
              <a:lnSpc>
                <a:spcPct val="90000"/>
              </a:lnSpc>
              <a:spcBef>
                <a:spcPts val="400"/>
              </a:spcBef>
              <a:spcAft>
                <a:spcPts val="0"/>
              </a:spcAft>
              <a:buClr>
                <a:srgbClr val="031629"/>
              </a:buClr>
              <a:buSzPts val="1400"/>
              <a:buChar char="•"/>
              <a:defRPr/>
            </a:lvl4pPr>
            <a:lvl5pPr indent="-317500" lvl="4" marL="2286000" algn="just">
              <a:lnSpc>
                <a:spcPct val="90000"/>
              </a:lnSpc>
              <a:spcBef>
                <a:spcPts val="400"/>
              </a:spcBef>
              <a:spcAft>
                <a:spcPts val="0"/>
              </a:spcAft>
              <a:buClr>
                <a:srgbClr val="031629"/>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1" name="Google Shape;201;p27"/>
          <p:cNvSpPr/>
          <p:nvPr/>
        </p:nvSpPr>
        <p:spPr>
          <a:xfrm>
            <a:off x="3726349" y="2858686"/>
            <a:ext cx="1244700" cy="34200"/>
          </a:xfrm>
          <a:prstGeom prst="roundRect">
            <a:avLst>
              <a:gd fmla="val 16667" name="adj"/>
            </a:avLst>
          </a:prstGeom>
          <a:solidFill>
            <a:srgbClr val="EC7C3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202" name="Google Shape;202;p27"/>
          <p:cNvSpPr txBox="1"/>
          <p:nvPr>
            <p:ph idx="4" type="body"/>
          </p:nvPr>
        </p:nvSpPr>
        <p:spPr>
          <a:xfrm>
            <a:off x="3726348" y="828946"/>
            <a:ext cx="2731500" cy="319500"/>
          </a:xfrm>
          <a:prstGeom prst="rect">
            <a:avLst/>
          </a:prstGeom>
          <a:noFill/>
          <a:ln>
            <a:noFill/>
          </a:ln>
        </p:spPr>
        <p:txBody>
          <a:bodyPr anchorCtr="0" anchor="t" bIns="34275" lIns="68575" spcFirstLastPara="1" rIns="68575" wrap="square" tIns="34275">
            <a:noAutofit/>
          </a:bodyPr>
          <a:lstStyle>
            <a:lvl1pPr indent="-228600" lvl="0" marL="457200" algn="just">
              <a:lnSpc>
                <a:spcPct val="90000"/>
              </a:lnSpc>
              <a:spcBef>
                <a:spcPts val="800"/>
              </a:spcBef>
              <a:spcAft>
                <a:spcPts val="0"/>
              </a:spcAft>
              <a:buClr>
                <a:srgbClr val="EC7C30"/>
              </a:buClr>
              <a:buSzPts val="2100"/>
              <a:buNone/>
              <a:defRPr b="1" sz="2100">
                <a:solidFill>
                  <a:srgbClr val="EC7C30"/>
                </a:solidFill>
              </a:defRPr>
            </a:lvl1pPr>
            <a:lvl2pPr indent="-317500" lvl="1" marL="914400" algn="just">
              <a:lnSpc>
                <a:spcPct val="90000"/>
              </a:lnSpc>
              <a:spcBef>
                <a:spcPts val="400"/>
              </a:spcBef>
              <a:spcAft>
                <a:spcPts val="0"/>
              </a:spcAft>
              <a:buClr>
                <a:srgbClr val="031629"/>
              </a:buClr>
              <a:buSzPts val="1400"/>
              <a:buAutoNum type="alphaLcPeriod"/>
              <a:defRPr/>
            </a:lvl2pPr>
            <a:lvl3pPr indent="-317500" lvl="2" marL="1371600" algn="just">
              <a:lnSpc>
                <a:spcPct val="90000"/>
              </a:lnSpc>
              <a:spcBef>
                <a:spcPts val="400"/>
              </a:spcBef>
              <a:spcAft>
                <a:spcPts val="0"/>
              </a:spcAft>
              <a:buClr>
                <a:srgbClr val="031629"/>
              </a:buClr>
              <a:buSzPts val="1400"/>
              <a:buChar char="•"/>
              <a:defRPr/>
            </a:lvl3pPr>
            <a:lvl4pPr indent="-317500" lvl="3" marL="1828800" algn="just">
              <a:lnSpc>
                <a:spcPct val="90000"/>
              </a:lnSpc>
              <a:spcBef>
                <a:spcPts val="400"/>
              </a:spcBef>
              <a:spcAft>
                <a:spcPts val="0"/>
              </a:spcAft>
              <a:buClr>
                <a:srgbClr val="031629"/>
              </a:buClr>
              <a:buSzPts val="1400"/>
              <a:buChar char="•"/>
              <a:defRPr/>
            </a:lvl4pPr>
            <a:lvl5pPr indent="-317500" lvl="4" marL="2286000" algn="just">
              <a:lnSpc>
                <a:spcPct val="90000"/>
              </a:lnSpc>
              <a:spcBef>
                <a:spcPts val="400"/>
              </a:spcBef>
              <a:spcAft>
                <a:spcPts val="0"/>
              </a:spcAft>
              <a:buClr>
                <a:srgbClr val="031629"/>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203" name="Google Shape;203;p27"/>
          <p:cNvGrpSpPr/>
          <p:nvPr/>
        </p:nvGrpSpPr>
        <p:grpSpPr>
          <a:xfrm>
            <a:off x="73627" y="72310"/>
            <a:ext cx="1478704" cy="547253"/>
            <a:chOff x="648649" y="653143"/>
            <a:chExt cx="2138400" cy="791400"/>
          </a:xfrm>
        </p:grpSpPr>
        <p:sp>
          <p:nvSpPr>
            <p:cNvPr id="204" name="Google Shape;204;p27"/>
            <p:cNvSpPr/>
            <p:nvPr/>
          </p:nvSpPr>
          <p:spPr>
            <a:xfrm>
              <a:off x="648649" y="653143"/>
              <a:ext cx="2138400" cy="791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pic>
          <p:nvPicPr>
            <p:cNvPr id="205" name="Google Shape;205;p27"/>
            <p:cNvPicPr preferRelativeResize="0"/>
            <p:nvPr/>
          </p:nvPicPr>
          <p:blipFill rotWithShape="1">
            <a:blip r:embed="rId2">
              <a:alphaModFix/>
            </a:blip>
            <a:srcRect b="18103" l="0" r="0" t="16015"/>
            <a:stretch/>
          </p:blipFill>
          <p:spPr>
            <a:xfrm>
              <a:off x="702844" y="653143"/>
              <a:ext cx="2029971" cy="753035"/>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2">
  <p:cSld name="Cover 2">
    <p:spTree>
      <p:nvGrpSpPr>
        <p:cNvPr id="206" name="Shape 206"/>
        <p:cNvGrpSpPr/>
        <p:nvPr/>
      </p:nvGrpSpPr>
      <p:grpSpPr>
        <a:xfrm>
          <a:off x="0" y="0"/>
          <a:ext cx="0" cy="0"/>
          <a:chOff x="0" y="0"/>
          <a:chExt cx="0" cy="0"/>
        </a:xfrm>
      </p:grpSpPr>
      <p:sp>
        <p:nvSpPr>
          <p:cNvPr id="207" name="Google Shape;207;p28"/>
          <p:cNvSpPr/>
          <p:nvPr/>
        </p:nvSpPr>
        <p:spPr>
          <a:xfrm>
            <a:off x="0" y="0"/>
            <a:ext cx="9144000" cy="5143500"/>
          </a:xfrm>
          <a:prstGeom prst="rect">
            <a:avLst/>
          </a:prstGeom>
          <a:solidFill>
            <a:srgbClr val="0E60A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208" name="Google Shape;208;p28"/>
          <p:cNvSpPr/>
          <p:nvPr>
            <p:ph idx="2" type="pic"/>
          </p:nvPr>
        </p:nvSpPr>
        <p:spPr>
          <a:xfrm flipH="1">
            <a:off x="5538600" y="0"/>
            <a:ext cx="3605400" cy="5143500"/>
          </a:xfrm>
          <a:prstGeom prst="flowChartDelay">
            <a:avLst/>
          </a:prstGeom>
          <a:noFill/>
          <a:ln>
            <a:noFill/>
          </a:ln>
        </p:spPr>
      </p:sp>
      <p:sp>
        <p:nvSpPr>
          <p:cNvPr id="209" name="Google Shape;209;p28"/>
          <p:cNvSpPr txBox="1"/>
          <p:nvPr>
            <p:ph type="title"/>
          </p:nvPr>
        </p:nvSpPr>
        <p:spPr>
          <a:xfrm>
            <a:off x="441728" y="1330460"/>
            <a:ext cx="4788900" cy="15180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lt1"/>
              </a:buClr>
              <a:buSzPts val="4100"/>
              <a:buFont typeface="Twentieth Century"/>
              <a:buNone/>
              <a:defRPr b="1" sz="4100">
                <a:solidFill>
                  <a:schemeClr val="lt1"/>
                </a:solidFill>
                <a:latin typeface="Twentieth Century"/>
                <a:ea typeface="Twentieth Century"/>
                <a:cs typeface="Twentieth Century"/>
                <a:sym typeface="Twentieth Century"/>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0" name="Google Shape;210;p28"/>
          <p:cNvSpPr txBox="1"/>
          <p:nvPr>
            <p:ph idx="1" type="body"/>
          </p:nvPr>
        </p:nvSpPr>
        <p:spPr>
          <a:xfrm>
            <a:off x="441728" y="3527357"/>
            <a:ext cx="4788900" cy="9093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chemeClr val="lt1"/>
              </a:buClr>
              <a:buSzPts val="1800"/>
              <a:buNone/>
              <a:defRPr sz="1800">
                <a:solidFill>
                  <a:schemeClr val="lt1"/>
                </a:solidFill>
                <a:latin typeface="Twentieth Century"/>
                <a:ea typeface="Twentieth Century"/>
                <a:cs typeface="Twentieth Century"/>
                <a:sym typeface="Twentieth Century"/>
              </a:defRPr>
            </a:lvl1pPr>
            <a:lvl2pPr indent="-317500" lvl="1" marL="914400" algn="just">
              <a:lnSpc>
                <a:spcPct val="90000"/>
              </a:lnSpc>
              <a:spcBef>
                <a:spcPts val="400"/>
              </a:spcBef>
              <a:spcAft>
                <a:spcPts val="0"/>
              </a:spcAft>
              <a:buClr>
                <a:srgbClr val="031629"/>
              </a:buClr>
              <a:buSzPts val="1400"/>
              <a:buAutoNum type="alphaLcPeriod"/>
              <a:defRPr/>
            </a:lvl2pPr>
            <a:lvl3pPr indent="-317500" lvl="2" marL="1371600" algn="just">
              <a:lnSpc>
                <a:spcPct val="90000"/>
              </a:lnSpc>
              <a:spcBef>
                <a:spcPts val="400"/>
              </a:spcBef>
              <a:spcAft>
                <a:spcPts val="0"/>
              </a:spcAft>
              <a:buClr>
                <a:srgbClr val="031629"/>
              </a:buClr>
              <a:buSzPts val="1400"/>
              <a:buChar char="•"/>
              <a:defRPr/>
            </a:lvl3pPr>
            <a:lvl4pPr indent="-317500" lvl="3" marL="1828800" algn="just">
              <a:lnSpc>
                <a:spcPct val="90000"/>
              </a:lnSpc>
              <a:spcBef>
                <a:spcPts val="400"/>
              </a:spcBef>
              <a:spcAft>
                <a:spcPts val="0"/>
              </a:spcAft>
              <a:buClr>
                <a:srgbClr val="031629"/>
              </a:buClr>
              <a:buSzPts val="1400"/>
              <a:buChar char="•"/>
              <a:defRPr/>
            </a:lvl4pPr>
            <a:lvl5pPr indent="-317500" lvl="4" marL="2286000" algn="just">
              <a:lnSpc>
                <a:spcPct val="90000"/>
              </a:lnSpc>
              <a:spcBef>
                <a:spcPts val="400"/>
              </a:spcBef>
              <a:spcAft>
                <a:spcPts val="0"/>
              </a:spcAft>
              <a:buClr>
                <a:srgbClr val="031629"/>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1" name="Google Shape;211;p28"/>
          <p:cNvSpPr txBox="1"/>
          <p:nvPr>
            <p:ph idx="3" type="body"/>
          </p:nvPr>
        </p:nvSpPr>
        <p:spPr>
          <a:xfrm>
            <a:off x="441728" y="3148565"/>
            <a:ext cx="2731500" cy="319500"/>
          </a:xfrm>
          <a:prstGeom prst="rect">
            <a:avLst/>
          </a:prstGeom>
          <a:noFill/>
          <a:ln>
            <a:noFill/>
          </a:ln>
        </p:spPr>
        <p:txBody>
          <a:bodyPr anchorCtr="0" anchor="t" bIns="34275" lIns="68575" spcFirstLastPara="1" rIns="68575" wrap="square" tIns="34275">
            <a:noAutofit/>
          </a:bodyPr>
          <a:lstStyle>
            <a:lvl1pPr indent="-228600" lvl="0" marL="457200" algn="just">
              <a:lnSpc>
                <a:spcPct val="90000"/>
              </a:lnSpc>
              <a:spcBef>
                <a:spcPts val="800"/>
              </a:spcBef>
              <a:spcAft>
                <a:spcPts val="0"/>
              </a:spcAft>
              <a:buClr>
                <a:srgbClr val="FFC000"/>
              </a:buClr>
              <a:buSzPts val="2100"/>
              <a:buNone/>
              <a:defRPr b="1" sz="2100">
                <a:solidFill>
                  <a:srgbClr val="FFC000"/>
                </a:solidFill>
              </a:defRPr>
            </a:lvl1pPr>
            <a:lvl2pPr indent="-317500" lvl="1" marL="914400" algn="just">
              <a:lnSpc>
                <a:spcPct val="90000"/>
              </a:lnSpc>
              <a:spcBef>
                <a:spcPts val="400"/>
              </a:spcBef>
              <a:spcAft>
                <a:spcPts val="0"/>
              </a:spcAft>
              <a:buClr>
                <a:srgbClr val="031629"/>
              </a:buClr>
              <a:buSzPts val="1400"/>
              <a:buAutoNum type="alphaLcPeriod"/>
              <a:defRPr/>
            </a:lvl2pPr>
            <a:lvl3pPr indent="-317500" lvl="2" marL="1371600" algn="just">
              <a:lnSpc>
                <a:spcPct val="90000"/>
              </a:lnSpc>
              <a:spcBef>
                <a:spcPts val="400"/>
              </a:spcBef>
              <a:spcAft>
                <a:spcPts val="0"/>
              </a:spcAft>
              <a:buClr>
                <a:srgbClr val="031629"/>
              </a:buClr>
              <a:buSzPts val="1400"/>
              <a:buChar char="•"/>
              <a:defRPr/>
            </a:lvl3pPr>
            <a:lvl4pPr indent="-317500" lvl="3" marL="1828800" algn="just">
              <a:lnSpc>
                <a:spcPct val="90000"/>
              </a:lnSpc>
              <a:spcBef>
                <a:spcPts val="400"/>
              </a:spcBef>
              <a:spcAft>
                <a:spcPts val="0"/>
              </a:spcAft>
              <a:buClr>
                <a:srgbClr val="031629"/>
              </a:buClr>
              <a:buSzPts val="1400"/>
              <a:buChar char="•"/>
              <a:defRPr/>
            </a:lvl4pPr>
            <a:lvl5pPr indent="-317500" lvl="4" marL="2286000" algn="just">
              <a:lnSpc>
                <a:spcPct val="90000"/>
              </a:lnSpc>
              <a:spcBef>
                <a:spcPts val="400"/>
              </a:spcBef>
              <a:spcAft>
                <a:spcPts val="0"/>
              </a:spcAft>
              <a:buClr>
                <a:srgbClr val="031629"/>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2" name="Google Shape;212;p28"/>
          <p:cNvSpPr/>
          <p:nvPr/>
        </p:nvSpPr>
        <p:spPr>
          <a:xfrm>
            <a:off x="441727" y="2981408"/>
            <a:ext cx="1244700" cy="342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213" name="Google Shape;213;p28"/>
          <p:cNvSpPr txBox="1"/>
          <p:nvPr>
            <p:ph idx="4" type="body"/>
          </p:nvPr>
        </p:nvSpPr>
        <p:spPr>
          <a:xfrm>
            <a:off x="441727" y="951668"/>
            <a:ext cx="2731500" cy="319500"/>
          </a:xfrm>
          <a:prstGeom prst="rect">
            <a:avLst/>
          </a:prstGeom>
          <a:noFill/>
          <a:ln>
            <a:noFill/>
          </a:ln>
        </p:spPr>
        <p:txBody>
          <a:bodyPr anchorCtr="0" anchor="t" bIns="34275" lIns="68575" spcFirstLastPara="1" rIns="68575" wrap="square" tIns="34275">
            <a:noAutofit/>
          </a:bodyPr>
          <a:lstStyle>
            <a:lvl1pPr indent="-228600" lvl="0" marL="457200" algn="just">
              <a:lnSpc>
                <a:spcPct val="90000"/>
              </a:lnSpc>
              <a:spcBef>
                <a:spcPts val="800"/>
              </a:spcBef>
              <a:spcAft>
                <a:spcPts val="0"/>
              </a:spcAft>
              <a:buClr>
                <a:srgbClr val="FFC000"/>
              </a:buClr>
              <a:buSzPts val="2100"/>
              <a:buNone/>
              <a:defRPr b="1" sz="2100">
                <a:solidFill>
                  <a:srgbClr val="FFC000"/>
                </a:solidFill>
              </a:defRPr>
            </a:lvl1pPr>
            <a:lvl2pPr indent="-317500" lvl="1" marL="914400" algn="just">
              <a:lnSpc>
                <a:spcPct val="90000"/>
              </a:lnSpc>
              <a:spcBef>
                <a:spcPts val="400"/>
              </a:spcBef>
              <a:spcAft>
                <a:spcPts val="0"/>
              </a:spcAft>
              <a:buClr>
                <a:srgbClr val="031629"/>
              </a:buClr>
              <a:buSzPts val="1400"/>
              <a:buAutoNum type="alphaLcPeriod"/>
              <a:defRPr/>
            </a:lvl2pPr>
            <a:lvl3pPr indent="-317500" lvl="2" marL="1371600" algn="just">
              <a:lnSpc>
                <a:spcPct val="90000"/>
              </a:lnSpc>
              <a:spcBef>
                <a:spcPts val="400"/>
              </a:spcBef>
              <a:spcAft>
                <a:spcPts val="0"/>
              </a:spcAft>
              <a:buClr>
                <a:srgbClr val="031629"/>
              </a:buClr>
              <a:buSzPts val="1400"/>
              <a:buChar char="•"/>
              <a:defRPr/>
            </a:lvl3pPr>
            <a:lvl4pPr indent="-317500" lvl="3" marL="1828800" algn="just">
              <a:lnSpc>
                <a:spcPct val="90000"/>
              </a:lnSpc>
              <a:spcBef>
                <a:spcPts val="400"/>
              </a:spcBef>
              <a:spcAft>
                <a:spcPts val="0"/>
              </a:spcAft>
              <a:buClr>
                <a:srgbClr val="031629"/>
              </a:buClr>
              <a:buSzPts val="1400"/>
              <a:buChar char="•"/>
              <a:defRPr/>
            </a:lvl4pPr>
            <a:lvl5pPr indent="-317500" lvl="4" marL="2286000" algn="just">
              <a:lnSpc>
                <a:spcPct val="90000"/>
              </a:lnSpc>
              <a:spcBef>
                <a:spcPts val="400"/>
              </a:spcBef>
              <a:spcAft>
                <a:spcPts val="0"/>
              </a:spcAft>
              <a:buClr>
                <a:srgbClr val="031629"/>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grpSp>
        <p:nvGrpSpPr>
          <p:cNvPr id="214" name="Google Shape;214;p28"/>
          <p:cNvGrpSpPr/>
          <p:nvPr/>
        </p:nvGrpSpPr>
        <p:grpSpPr>
          <a:xfrm>
            <a:off x="73627" y="72310"/>
            <a:ext cx="1478704" cy="547253"/>
            <a:chOff x="648649" y="653143"/>
            <a:chExt cx="2138400" cy="791400"/>
          </a:xfrm>
        </p:grpSpPr>
        <p:sp>
          <p:nvSpPr>
            <p:cNvPr id="215" name="Google Shape;215;p28"/>
            <p:cNvSpPr/>
            <p:nvPr/>
          </p:nvSpPr>
          <p:spPr>
            <a:xfrm>
              <a:off x="648649" y="653143"/>
              <a:ext cx="2138400" cy="791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pic>
          <p:nvPicPr>
            <p:cNvPr id="216" name="Google Shape;216;p28"/>
            <p:cNvPicPr preferRelativeResize="0"/>
            <p:nvPr/>
          </p:nvPicPr>
          <p:blipFill rotWithShape="1">
            <a:blip r:embed="rId2">
              <a:alphaModFix/>
            </a:blip>
            <a:srcRect b="18103" l="0" r="0" t="16015"/>
            <a:stretch/>
          </p:blipFill>
          <p:spPr>
            <a:xfrm>
              <a:off x="702844" y="653143"/>
              <a:ext cx="2029971" cy="753035"/>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ndahuluan">
  <p:cSld name="Pendahuluan">
    <p:bg>
      <p:bgPr>
        <a:solidFill>
          <a:schemeClr val="lt1"/>
        </a:solidFill>
      </p:bgPr>
    </p:bg>
    <p:spTree>
      <p:nvGrpSpPr>
        <p:cNvPr id="217" name="Shape 217"/>
        <p:cNvGrpSpPr/>
        <p:nvPr/>
      </p:nvGrpSpPr>
      <p:grpSpPr>
        <a:xfrm>
          <a:off x="0" y="0"/>
          <a:ext cx="0" cy="0"/>
          <a:chOff x="0" y="0"/>
          <a:chExt cx="0" cy="0"/>
        </a:xfrm>
      </p:grpSpPr>
      <p:sp>
        <p:nvSpPr>
          <p:cNvPr id="218" name="Google Shape;218;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grpSp>
        <p:nvGrpSpPr>
          <p:cNvPr id="219" name="Google Shape;219;p29"/>
          <p:cNvGrpSpPr/>
          <p:nvPr/>
        </p:nvGrpSpPr>
        <p:grpSpPr>
          <a:xfrm>
            <a:off x="628650" y="803694"/>
            <a:ext cx="4499434" cy="595850"/>
            <a:chOff x="838200" y="544975"/>
            <a:chExt cx="5999245" cy="794467"/>
          </a:xfrm>
        </p:grpSpPr>
        <p:sp>
          <p:nvSpPr>
            <p:cNvPr id="220" name="Google Shape;220;p29"/>
            <p:cNvSpPr/>
            <p:nvPr/>
          </p:nvSpPr>
          <p:spPr>
            <a:xfrm>
              <a:off x="1282045" y="716437"/>
              <a:ext cx="5555400" cy="518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221" name="Google Shape;221;p29"/>
            <p:cNvSpPr/>
            <p:nvPr/>
          </p:nvSpPr>
          <p:spPr>
            <a:xfrm>
              <a:off x="838200" y="584453"/>
              <a:ext cx="754800" cy="7548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222" name="Google Shape;222;p29"/>
            <p:cNvSpPr/>
            <p:nvPr/>
          </p:nvSpPr>
          <p:spPr>
            <a:xfrm>
              <a:off x="1654410" y="569942"/>
              <a:ext cx="3273600" cy="769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3300">
                  <a:solidFill>
                    <a:schemeClr val="accent3"/>
                  </a:solidFill>
                  <a:latin typeface="Twentieth Century"/>
                  <a:ea typeface="Twentieth Century"/>
                  <a:cs typeface="Twentieth Century"/>
                  <a:sym typeface="Twentieth Century"/>
                </a:rPr>
                <a:t>Pendahuluan</a:t>
              </a:r>
              <a:endParaRPr b="1" sz="3300">
                <a:solidFill>
                  <a:schemeClr val="accent3"/>
                </a:solidFill>
                <a:latin typeface="Twentieth Century"/>
                <a:ea typeface="Twentieth Century"/>
                <a:cs typeface="Twentieth Century"/>
                <a:sym typeface="Twentieth Century"/>
              </a:endParaRPr>
            </a:p>
          </p:txBody>
        </p:sp>
        <p:pic>
          <p:nvPicPr>
            <p:cNvPr id="223" name="Google Shape;223;p29"/>
            <p:cNvPicPr preferRelativeResize="0"/>
            <p:nvPr/>
          </p:nvPicPr>
          <p:blipFill rotWithShape="1">
            <a:blip r:embed="rId2">
              <a:alphaModFix/>
            </a:blip>
            <a:srcRect b="0" l="0" r="0" t="0"/>
            <a:stretch/>
          </p:blipFill>
          <p:spPr>
            <a:xfrm>
              <a:off x="883077" y="544975"/>
              <a:ext cx="665176" cy="762379"/>
            </a:xfrm>
            <a:prstGeom prst="rect">
              <a:avLst/>
            </a:prstGeom>
            <a:noFill/>
            <a:ln>
              <a:noFill/>
            </a:ln>
          </p:spPr>
        </p:pic>
      </p:grpSp>
      <p:sp>
        <p:nvSpPr>
          <p:cNvPr id="224" name="Google Shape;224;p29"/>
          <p:cNvSpPr txBox="1"/>
          <p:nvPr>
            <p:ph idx="1" type="body"/>
          </p:nvPr>
        </p:nvSpPr>
        <p:spPr>
          <a:xfrm>
            <a:off x="628650" y="1604914"/>
            <a:ext cx="7886700" cy="2978400"/>
          </a:xfrm>
          <a:prstGeom prst="rect">
            <a:avLst/>
          </a:prstGeom>
          <a:noFill/>
          <a:ln>
            <a:noFill/>
          </a:ln>
        </p:spPr>
        <p:txBody>
          <a:bodyPr anchorCtr="0" anchor="t" bIns="34275" lIns="68575" spcFirstLastPara="1" rIns="68575" wrap="square" tIns="34275">
            <a:normAutofit/>
          </a:bodyPr>
          <a:lstStyle>
            <a:lvl1pPr indent="-336550" lvl="0" marL="457200" algn="just">
              <a:lnSpc>
                <a:spcPct val="90000"/>
              </a:lnSpc>
              <a:spcBef>
                <a:spcPts val="800"/>
              </a:spcBef>
              <a:spcAft>
                <a:spcPts val="0"/>
              </a:spcAft>
              <a:buClr>
                <a:srgbClr val="031629"/>
              </a:buClr>
              <a:buSzPts val="1700"/>
              <a:buAutoNum type="arabicPeriod"/>
              <a:defRPr>
                <a:solidFill>
                  <a:srgbClr val="031629"/>
                </a:solidFill>
              </a:defRPr>
            </a:lvl1pPr>
            <a:lvl2pPr indent="-336550" lvl="1" marL="914400" algn="just">
              <a:lnSpc>
                <a:spcPct val="90000"/>
              </a:lnSpc>
              <a:spcBef>
                <a:spcPts val="400"/>
              </a:spcBef>
              <a:spcAft>
                <a:spcPts val="0"/>
              </a:spcAft>
              <a:buClr>
                <a:srgbClr val="031629"/>
              </a:buClr>
              <a:buSzPts val="1700"/>
              <a:buAutoNum type="alphaLcPeriod"/>
              <a:defRPr>
                <a:solidFill>
                  <a:srgbClr val="031629"/>
                </a:solidFill>
              </a:defRPr>
            </a:lvl2pPr>
            <a:lvl3pPr indent="-336550" lvl="2" marL="1371600" algn="just">
              <a:lnSpc>
                <a:spcPct val="90000"/>
              </a:lnSpc>
              <a:spcBef>
                <a:spcPts val="400"/>
              </a:spcBef>
              <a:spcAft>
                <a:spcPts val="0"/>
              </a:spcAft>
              <a:buClr>
                <a:srgbClr val="031629"/>
              </a:buClr>
              <a:buSzPts val="1700"/>
              <a:buChar char="•"/>
              <a:defRPr>
                <a:solidFill>
                  <a:srgbClr val="031629"/>
                </a:solidFill>
              </a:defRPr>
            </a:lvl3pPr>
            <a:lvl4pPr indent="-336550" lvl="3" marL="1828800" algn="just">
              <a:lnSpc>
                <a:spcPct val="90000"/>
              </a:lnSpc>
              <a:spcBef>
                <a:spcPts val="400"/>
              </a:spcBef>
              <a:spcAft>
                <a:spcPts val="0"/>
              </a:spcAft>
              <a:buClr>
                <a:srgbClr val="031629"/>
              </a:buClr>
              <a:buSzPts val="1700"/>
              <a:buChar char="•"/>
              <a:defRPr>
                <a:solidFill>
                  <a:srgbClr val="031629"/>
                </a:solidFill>
              </a:defRPr>
            </a:lvl4pPr>
            <a:lvl5pPr indent="-336550" lvl="4" marL="2286000" algn="just">
              <a:lnSpc>
                <a:spcPct val="90000"/>
              </a:lnSpc>
              <a:spcBef>
                <a:spcPts val="400"/>
              </a:spcBef>
              <a:spcAft>
                <a:spcPts val="0"/>
              </a:spcAft>
              <a:buClr>
                <a:srgbClr val="031629"/>
              </a:buClr>
              <a:buSzPts val="1700"/>
              <a:buChar char="•"/>
              <a:defRPr>
                <a:solidFill>
                  <a:srgbClr val="031629"/>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mponen Penilaian">
  <p:cSld name="Komponen Penilaian">
    <p:spTree>
      <p:nvGrpSpPr>
        <p:cNvPr id="225" name="Shape 225"/>
        <p:cNvGrpSpPr/>
        <p:nvPr/>
      </p:nvGrpSpPr>
      <p:grpSpPr>
        <a:xfrm>
          <a:off x="0" y="0"/>
          <a:ext cx="0" cy="0"/>
          <a:chOff x="0" y="0"/>
          <a:chExt cx="0" cy="0"/>
        </a:xfrm>
      </p:grpSpPr>
      <p:sp>
        <p:nvSpPr>
          <p:cNvPr id="226" name="Google Shape;226;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grpSp>
        <p:nvGrpSpPr>
          <p:cNvPr id="227" name="Google Shape;227;p30"/>
          <p:cNvGrpSpPr/>
          <p:nvPr/>
        </p:nvGrpSpPr>
        <p:grpSpPr>
          <a:xfrm>
            <a:off x="628650" y="843802"/>
            <a:ext cx="4499434" cy="577125"/>
            <a:chOff x="838200" y="569942"/>
            <a:chExt cx="5999245" cy="769500"/>
          </a:xfrm>
        </p:grpSpPr>
        <p:sp>
          <p:nvSpPr>
            <p:cNvPr id="228" name="Google Shape;228;p30"/>
            <p:cNvSpPr/>
            <p:nvPr/>
          </p:nvSpPr>
          <p:spPr>
            <a:xfrm>
              <a:off x="1282045" y="716437"/>
              <a:ext cx="5555400" cy="518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229" name="Google Shape;229;p30"/>
            <p:cNvSpPr/>
            <p:nvPr/>
          </p:nvSpPr>
          <p:spPr>
            <a:xfrm>
              <a:off x="838200" y="584453"/>
              <a:ext cx="754800" cy="7548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230" name="Google Shape;230;p30"/>
            <p:cNvSpPr/>
            <p:nvPr/>
          </p:nvSpPr>
          <p:spPr>
            <a:xfrm>
              <a:off x="1654410" y="569942"/>
              <a:ext cx="5068800" cy="769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3300">
                  <a:solidFill>
                    <a:schemeClr val="accent3"/>
                  </a:solidFill>
                  <a:latin typeface="Twentieth Century"/>
                  <a:ea typeface="Twentieth Century"/>
                  <a:cs typeface="Twentieth Century"/>
                  <a:sym typeface="Twentieth Century"/>
                </a:rPr>
                <a:t>Komponen Penilaian</a:t>
              </a:r>
              <a:endParaRPr b="1" sz="3300">
                <a:solidFill>
                  <a:schemeClr val="accent3"/>
                </a:solidFill>
                <a:latin typeface="Twentieth Century"/>
                <a:ea typeface="Twentieth Century"/>
                <a:cs typeface="Twentieth Century"/>
                <a:sym typeface="Twentieth Century"/>
              </a:endParaRPr>
            </a:p>
          </p:txBody>
        </p:sp>
        <p:pic>
          <p:nvPicPr>
            <p:cNvPr id="231" name="Google Shape;231;p30"/>
            <p:cNvPicPr preferRelativeResize="0"/>
            <p:nvPr/>
          </p:nvPicPr>
          <p:blipFill rotWithShape="1">
            <a:blip r:embed="rId2">
              <a:alphaModFix/>
            </a:blip>
            <a:srcRect b="0" l="0" r="0" t="0"/>
            <a:stretch/>
          </p:blipFill>
          <p:spPr>
            <a:xfrm>
              <a:off x="921012" y="616587"/>
              <a:ext cx="589305" cy="675421"/>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 Topic 1">
  <p:cSld name="Sub Topic 1">
    <p:spTree>
      <p:nvGrpSpPr>
        <p:cNvPr id="232" name="Shape 232"/>
        <p:cNvGrpSpPr/>
        <p:nvPr/>
      </p:nvGrpSpPr>
      <p:grpSpPr>
        <a:xfrm>
          <a:off x="0" y="0"/>
          <a:ext cx="0" cy="0"/>
          <a:chOff x="0" y="0"/>
          <a:chExt cx="0" cy="0"/>
        </a:xfrm>
      </p:grpSpPr>
      <p:sp>
        <p:nvSpPr>
          <p:cNvPr id="233" name="Google Shape;233;p31"/>
          <p:cNvSpPr txBox="1"/>
          <p:nvPr>
            <p:ph type="ctrTitle"/>
          </p:nvPr>
        </p:nvSpPr>
        <p:spPr>
          <a:xfrm>
            <a:off x="1143000" y="618620"/>
            <a:ext cx="6858000" cy="13266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rgbClr val="0E60AC"/>
              </a:buClr>
              <a:buSzPts val="4500"/>
              <a:buFont typeface="Twentieth Centur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4" name="Google Shape;234;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sp>
        <p:nvSpPr>
          <p:cNvPr id="235" name="Google Shape;235;p31"/>
          <p:cNvSpPr/>
          <p:nvPr>
            <p:ph idx="2" type="pic"/>
          </p:nvPr>
        </p:nvSpPr>
        <p:spPr>
          <a:xfrm>
            <a:off x="1143000" y="2132556"/>
            <a:ext cx="6858000" cy="2532300"/>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 Topic 2">
  <p:cSld name="Sub Topic 2">
    <p:spTree>
      <p:nvGrpSpPr>
        <p:cNvPr id="236" name="Shape 236"/>
        <p:cNvGrpSpPr/>
        <p:nvPr/>
      </p:nvGrpSpPr>
      <p:grpSpPr>
        <a:xfrm>
          <a:off x="0" y="0"/>
          <a:ext cx="0" cy="0"/>
          <a:chOff x="0" y="0"/>
          <a:chExt cx="0" cy="0"/>
        </a:xfrm>
      </p:grpSpPr>
      <p:sp>
        <p:nvSpPr>
          <p:cNvPr id="237" name="Google Shape;237;p32"/>
          <p:cNvSpPr/>
          <p:nvPr/>
        </p:nvSpPr>
        <p:spPr>
          <a:xfrm>
            <a:off x="0" y="0"/>
            <a:ext cx="2730900" cy="5143500"/>
          </a:xfrm>
          <a:prstGeom prst="rect">
            <a:avLst/>
          </a:prstGeom>
          <a:solidFill>
            <a:srgbClr val="0E60A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238" name="Google Shape;238;p32"/>
          <p:cNvSpPr txBox="1"/>
          <p:nvPr>
            <p:ph type="ctrTitle"/>
          </p:nvPr>
        </p:nvSpPr>
        <p:spPr>
          <a:xfrm>
            <a:off x="4368452" y="1663388"/>
            <a:ext cx="4146900" cy="14406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E60AC"/>
              </a:buClr>
              <a:buSzPts val="4500"/>
              <a:buFont typeface="Twentieth Centur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9" name="Google Shape;239;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sp>
        <p:nvSpPr>
          <p:cNvPr id="240" name="Google Shape;240;p32"/>
          <p:cNvSpPr/>
          <p:nvPr>
            <p:ph idx="2" type="pic"/>
          </p:nvPr>
        </p:nvSpPr>
        <p:spPr>
          <a:xfrm>
            <a:off x="0" y="374716"/>
            <a:ext cx="3987600" cy="4392600"/>
          </a:xfrm>
          <a:prstGeom prst="flowChartDelay">
            <a:avLst/>
          </a:prstGeom>
          <a:noFill/>
          <a:ln>
            <a:noFill/>
          </a:ln>
        </p:spPr>
      </p:sp>
      <p:grpSp>
        <p:nvGrpSpPr>
          <p:cNvPr id="241" name="Google Shape;241;p32"/>
          <p:cNvGrpSpPr/>
          <p:nvPr/>
        </p:nvGrpSpPr>
        <p:grpSpPr>
          <a:xfrm>
            <a:off x="73627" y="72310"/>
            <a:ext cx="1478704" cy="547253"/>
            <a:chOff x="648649" y="653143"/>
            <a:chExt cx="2138400" cy="791400"/>
          </a:xfrm>
        </p:grpSpPr>
        <p:sp>
          <p:nvSpPr>
            <p:cNvPr id="242" name="Google Shape;242;p32"/>
            <p:cNvSpPr/>
            <p:nvPr/>
          </p:nvSpPr>
          <p:spPr>
            <a:xfrm>
              <a:off x="648649" y="653143"/>
              <a:ext cx="2138400" cy="791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pic>
          <p:nvPicPr>
            <p:cNvPr id="243" name="Google Shape;243;p32"/>
            <p:cNvPicPr preferRelativeResize="0"/>
            <p:nvPr/>
          </p:nvPicPr>
          <p:blipFill rotWithShape="1">
            <a:blip r:embed="rId2">
              <a:alphaModFix/>
            </a:blip>
            <a:srcRect b="18103" l="0" r="0" t="16015"/>
            <a:stretch/>
          </p:blipFill>
          <p:spPr>
            <a:xfrm>
              <a:off x="702844" y="653143"/>
              <a:ext cx="2029971" cy="753035"/>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4" name="Shape 244"/>
        <p:cNvGrpSpPr/>
        <p:nvPr/>
      </p:nvGrpSpPr>
      <p:grpSpPr>
        <a:xfrm>
          <a:off x="0" y="0"/>
          <a:ext cx="0" cy="0"/>
          <a:chOff x="0" y="0"/>
          <a:chExt cx="0" cy="0"/>
        </a:xfrm>
      </p:grpSpPr>
      <p:sp>
        <p:nvSpPr>
          <p:cNvPr id="245" name="Google Shape;245;p33"/>
          <p:cNvSpPr txBox="1"/>
          <p:nvPr>
            <p:ph type="title"/>
          </p:nvPr>
        </p:nvSpPr>
        <p:spPr>
          <a:xfrm>
            <a:off x="623888" y="1042274"/>
            <a:ext cx="7886700" cy="12135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0E60AC"/>
              </a:buClr>
              <a:buSzPts val="4500"/>
              <a:buFont typeface="Twentieth Centur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6" name="Google Shape;246;p33"/>
          <p:cNvSpPr txBox="1"/>
          <p:nvPr>
            <p:ph idx="1" type="body"/>
          </p:nvPr>
        </p:nvSpPr>
        <p:spPr>
          <a:xfrm>
            <a:off x="623888" y="2389006"/>
            <a:ext cx="7886700" cy="11253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rgbClr val="031629"/>
              </a:buClr>
              <a:buSzPts val="1800"/>
              <a:buNone/>
              <a:defRPr sz="1800">
                <a:solidFill>
                  <a:srgbClr val="031629"/>
                </a:solidFill>
              </a:defRPr>
            </a:lvl1pPr>
            <a:lvl2pPr indent="-228600" lvl="1" marL="914400" algn="just">
              <a:lnSpc>
                <a:spcPct val="90000"/>
              </a:lnSpc>
              <a:spcBef>
                <a:spcPts val="400"/>
              </a:spcBef>
              <a:spcAft>
                <a:spcPts val="0"/>
              </a:spcAft>
              <a:buClr>
                <a:srgbClr val="8E8E8E"/>
              </a:buClr>
              <a:buSzPts val="1500"/>
              <a:buNone/>
              <a:defRPr sz="1500">
                <a:solidFill>
                  <a:srgbClr val="8E8E8E"/>
                </a:solidFill>
              </a:defRPr>
            </a:lvl2pPr>
            <a:lvl3pPr indent="-228600" lvl="2" marL="1371600" algn="just">
              <a:lnSpc>
                <a:spcPct val="90000"/>
              </a:lnSpc>
              <a:spcBef>
                <a:spcPts val="400"/>
              </a:spcBef>
              <a:spcAft>
                <a:spcPts val="0"/>
              </a:spcAft>
              <a:buClr>
                <a:srgbClr val="8E8E8E"/>
              </a:buClr>
              <a:buSzPts val="1400"/>
              <a:buNone/>
              <a:defRPr sz="1400">
                <a:solidFill>
                  <a:srgbClr val="8E8E8E"/>
                </a:solidFill>
              </a:defRPr>
            </a:lvl3pPr>
            <a:lvl4pPr indent="-228600" lvl="3" marL="1828800" algn="just">
              <a:lnSpc>
                <a:spcPct val="90000"/>
              </a:lnSpc>
              <a:spcBef>
                <a:spcPts val="400"/>
              </a:spcBef>
              <a:spcAft>
                <a:spcPts val="0"/>
              </a:spcAft>
              <a:buClr>
                <a:srgbClr val="8E8E8E"/>
              </a:buClr>
              <a:buSzPts val="1200"/>
              <a:buNone/>
              <a:defRPr sz="1200">
                <a:solidFill>
                  <a:srgbClr val="8E8E8E"/>
                </a:solidFill>
              </a:defRPr>
            </a:lvl4pPr>
            <a:lvl5pPr indent="-228600" lvl="4" marL="2286000" algn="just">
              <a:lnSpc>
                <a:spcPct val="90000"/>
              </a:lnSpc>
              <a:spcBef>
                <a:spcPts val="400"/>
              </a:spcBef>
              <a:spcAft>
                <a:spcPts val="0"/>
              </a:spcAft>
              <a:buClr>
                <a:srgbClr val="8E8E8E"/>
              </a:buClr>
              <a:buSzPts val="1200"/>
              <a:buNone/>
              <a:defRPr sz="1200">
                <a:solidFill>
                  <a:srgbClr val="8E8E8E"/>
                </a:solidFill>
              </a:defRPr>
            </a:lvl5pPr>
            <a:lvl6pPr indent="-228600" lvl="5" marL="2743200" algn="l">
              <a:lnSpc>
                <a:spcPct val="90000"/>
              </a:lnSpc>
              <a:spcBef>
                <a:spcPts val="400"/>
              </a:spcBef>
              <a:spcAft>
                <a:spcPts val="0"/>
              </a:spcAft>
              <a:buClr>
                <a:srgbClr val="8E8E8E"/>
              </a:buClr>
              <a:buSzPts val="1200"/>
              <a:buNone/>
              <a:defRPr sz="1200">
                <a:solidFill>
                  <a:srgbClr val="8E8E8E"/>
                </a:solidFill>
              </a:defRPr>
            </a:lvl6pPr>
            <a:lvl7pPr indent="-228600" lvl="6" marL="3200400" algn="l">
              <a:lnSpc>
                <a:spcPct val="90000"/>
              </a:lnSpc>
              <a:spcBef>
                <a:spcPts val="400"/>
              </a:spcBef>
              <a:spcAft>
                <a:spcPts val="0"/>
              </a:spcAft>
              <a:buClr>
                <a:srgbClr val="8E8E8E"/>
              </a:buClr>
              <a:buSzPts val="1200"/>
              <a:buNone/>
              <a:defRPr sz="1200">
                <a:solidFill>
                  <a:srgbClr val="8E8E8E"/>
                </a:solidFill>
              </a:defRPr>
            </a:lvl7pPr>
            <a:lvl8pPr indent="-228600" lvl="7" marL="3657600" algn="l">
              <a:lnSpc>
                <a:spcPct val="90000"/>
              </a:lnSpc>
              <a:spcBef>
                <a:spcPts val="400"/>
              </a:spcBef>
              <a:spcAft>
                <a:spcPts val="0"/>
              </a:spcAft>
              <a:buClr>
                <a:srgbClr val="8E8E8E"/>
              </a:buClr>
              <a:buSzPts val="1200"/>
              <a:buNone/>
              <a:defRPr sz="1200">
                <a:solidFill>
                  <a:srgbClr val="8E8E8E"/>
                </a:solidFill>
              </a:defRPr>
            </a:lvl8pPr>
            <a:lvl9pPr indent="-228600" lvl="8" marL="4114800" algn="l">
              <a:lnSpc>
                <a:spcPct val="90000"/>
              </a:lnSpc>
              <a:spcBef>
                <a:spcPts val="400"/>
              </a:spcBef>
              <a:spcAft>
                <a:spcPts val="0"/>
              </a:spcAft>
              <a:buClr>
                <a:srgbClr val="8E8E8E"/>
              </a:buClr>
              <a:buSzPts val="1200"/>
              <a:buNone/>
              <a:defRPr sz="1200">
                <a:solidFill>
                  <a:srgbClr val="8E8E8E"/>
                </a:solidFill>
              </a:defRPr>
            </a:lvl9pPr>
          </a:lstStyle>
          <a:p/>
        </p:txBody>
      </p:sp>
      <p:sp>
        <p:nvSpPr>
          <p:cNvPr id="247" name="Google Shape;247;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lnSpc>
                <a:spcPct val="100000"/>
              </a:lnSpc>
              <a:spcBef>
                <a:spcPts val="0"/>
              </a:spcBef>
              <a:spcAft>
                <a:spcPts val="0"/>
              </a:spcAft>
              <a:buClr>
                <a:srgbClr val="8E8E8E"/>
              </a:buClr>
              <a:buSzPts val="800"/>
              <a:buFont typeface="Twentieth Century"/>
              <a:buNone/>
              <a:defRPr sz="800">
                <a:solidFill>
                  <a:srgbClr val="8E8E8E"/>
                </a:solidFill>
                <a:latin typeface="Twentieth Century"/>
                <a:ea typeface="Twentieth Century"/>
                <a:cs typeface="Twentieth Century"/>
                <a:sym typeface="Twentieth Century"/>
              </a:defRPr>
            </a:lvl1pPr>
            <a:lvl2pPr indent="0" lvl="1" marL="0" algn="r">
              <a:lnSpc>
                <a:spcPct val="100000"/>
              </a:lnSpc>
              <a:spcBef>
                <a:spcPts val="0"/>
              </a:spcBef>
              <a:spcAft>
                <a:spcPts val="0"/>
              </a:spcAft>
              <a:buClr>
                <a:srgbClr val="8E8E8E"/>
              </a:buClr>
              <a:buSzPts val="800"/>
              <a:buFont typeface="Twentieth Century"/>
              <a:buNone/>
              <a:defRPr sz="800">
                <a:solidFill>
                  <a:srgbClr val="8E8E8E"/>
                </a:solidFill>
                <a:latin typeface="Twentieth Century"/>
                <a:ea typeface="Twentieth Century"/>
                <a:cs typeface="Twentieth Century"/>
                <a:sym typeface="Twentieth Century"/>
              </a:defRPr>
            </a:lvl2pPr>
            <a:lvl3pPr indent="0" lvl="2" marL="0" algn="r">
              <a:lnSpc>
                <a:spcPct val="100000"/>
              </a:lnSpc>
              <a:spcBef>
                <a:spcPts val="0"/>
              </a:spcBef>
              <a:spcAft>
                <a:spcPts val="0"/>
              </a:spcAft>
              <a:buClr>
                <a:srgbClr val="8E8E8E"/>
              </a:buClr>
              <a:buSzPts val="800"/>
              <a:buFont typeface="Twentieth Century"/>
              <a:buNone/>
              <a:defRPr sz="800">
                <a:solidFill>
                  <a:srgbClr val="8E8E8E"/>
                </a:solidFill>
                <a:latin typeface="Twentieth Century"/>
                <a:ea typeface="Twentieth Century"/>
                <a:cs typeface="Twentieth Century"/>
                <a:sym typeface="Twentieth Century"/>
              </a:defRPr>
            </a:lvl3pPr>
            <a:lvl4pPr indent="0" lvl="3" marL="0" algn="r">
              <a:lnSpc>
                <a:spcPct val="100000"/>
              </a:lnSpc>
              <a:spcBef>
                <a:spcPts val="0"/>
              </a:spcBef>
              <a:spcAft>
                <a:spcPts val="0"/>
              </a:spcAft>
              <a:buClr>
                <a:srgbClr val="8E8E8E"/>
              </a:buClr>
              <a:buSzPts val="800"/>
              <a:buFont typeface="Twentieth Century"/>
              <a:buNone/>
              <a:defRPr sz="800">
                <a:solidFill>
                  <a:srgbClr val="8E8E8E"/>
                </a:solidFill>
                <a:latin typeface="Twentieth Century"/>
                <a:ea typeface="Twentieth Century"/>
                <a:cs typeface="Twentieth Century"/>
                <a:sym typeface="Twentieth Century"/>
              </a:defRPr>
            </a:lvl4pPr>
            <a:lvl5pPr indent="0" lvl="4" marL="0" algn="r">
              <a:lnSpc>
                <a:spcPct val="100000"/>
              </a:lnSpc>
              <a:spcBef>
                <a:spcPts val="0"/>
              </a:spcBef>
              <a:spcAft>
                <a:spcPts val="0"/>
              </a:spcAft>
              <a:buClr>
                <a:srgbClr val="8E8E8E"/>
              </a:buClr>
              <a:buSzPts val="800"/>
              <a:buFont typeface="Twentieth Century"/>
              <a:buNone/>
              <a:defRPr sz="800">
                <a:solidFill>
                  <a:srgbClr val="8E8E8E"/>
                </a:solidFill>
                <a:latin typeface="Twentieth Century"/>
                <a:ea typeface="Twentieth Century"/>
                <a:cs typeface="Twentieth Century"/>
                <a:sym typeface="Twentieth Century"/>
              </a:defRPr>
            </a:lvl5pPr>
            <a:lvl6pPr indent="0" lvl="5" marL="0" algn="r">
              <a:lnSpc>
                <a:spcPct val="100000"/>
              </a:lnSpc>
              <a:spcBef>
                <a:spcPts val="0"/>
              </a:spcBef>
              <a:spcAft>
                <a:spcPts val="0"/>
              </a:spcAft>
              <a:buClr>
                <a:srgbClr val="8E8E8E"/>
              </a:buClr>
              <a:buSzPts val="800"/>
              <a:buFont typeface="Twentieth Century"/>
              <a:buNone/>
              <a:defRPr sz="800">
                <a:solidFill>
                  <a:srgbClr val="8E8E8E"/>
                </a:solidFill>
                <a:latin typeface="Twentieth Century"/>
                <a:ea typeface="Twentieth Century"/>
                <a:cs typeface="Twentieth Century"/>
                <a:sym typeface="Twentieth Century"/>
              </a:defRPr>
            </a:lvl6pPr>
            <a:lvl7pPr indent="0" lvl="6" marL="0" algn="r">
              <a:lnSpc>
                <a:spcPct val="100000"/>
              </a:lnSpc>
              <a:spcBef>
                <a:spcPts val="0"/>
              </a:spcBef>
              <a:spcAft>
                <a:spcPts val="0"/>
              </a:spcAft>
              <a:buClr>
                <a:srgbClr val="8E8E8E"/>
              </a:buClr>
              <a:buSzPts val="800"/>
              <a:buFont typeface="Twentieth Century"/>
              <a:buNone/>
              <a:defRPr sz="800">
                <a:solidFill>
                  <a:srgbClr val="8E8E8E"/>
                </a:solidFill>
                <a:latin typeface="Twentieth Century"/>
                <a:ea typeface="Twentieth Century"/>
                <a:cs typeface="Twentieth Century"/>
                <a:sym typeface="Twentieth Century"/>
              </a:defRPr>
            </a:lvl7pPr>
            <a:lvl8pPr indent="0" lvl="7" marL="0" algn="r">
              <a:lnSpc>
                <a:spcPct val="100000"/>
              </a:lnSpc>
              <a:spcBef>
                <a:spcPts val="0"/>
              </a:spcBef>
              <a:spcAft>
                <a:spcPts val="0"/>
              </a:spcAft>
              <a:buClr>
                <a:srgbClr val="8E8E8E"/>
              </a:buClr>
              <a:buSzPts val="800"/>
              <a:buFont typeface="Twentieth Century"/>
              <a:buNone/>
              <a:defRPr sz="800">
                <a:solidFill>
                  <a:srgbClr val="8E8E8E"/>
                </a:solidFill>
                <a:latin typeface="Twentieth Century"/>
                <a:ea typeface="Twentieth Century"/>
                <a:cs typeface="Twentieth Century"/>
                <a:sym typeface="Twentieth Century"/>
              </a:defRPr>
            </a:lvl8pPr>
            <a:lvl9pPr indent="0" lvl="8" marL="0" algn="r">
              <a:lnSpc>
                <a:spcPct val="100000"/>
              </a:lnSpc>
              <a:spcBef>
                <a:spcPts val="0"/>
              </a:spcBef>
              <a:spcAft>
                <a:spcPts val="0"/>
              </a:spcAft>
              <a:buClr>
                <a:srgbClr val="8E8E8E"/>
              </a:buClr>
              <a:buSzPts val="800"/>
              <a:buFont typeface="Twentieth Century"/>
              <a:buNone/>
              <a:defRPr sz="8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48" name="Shape 248"/>
        <p:cNvGrpSpPr/>
        <p:nvPr/>
      </p:nvGrpSpPr>
      <p:grpSpPr>
        <a:xfrm>
          <a:off x="0" y="0"/>
          <a:ext cx="0" cy="0"/>
          <a:chOff x="0" y="0"/>
          <a:chExt cx="0" cy="0"/>
        </a:xfrm>
      </p:grpSpPr>
      <p:sp>
        <p:nvSpPr>
          <p:cNvPr id="249" name="Google Shape;249;p34"/>
          <p:cNvSpPr txBox="1"/>
          <p:nvPr>
            <p:ph idx="1" type="body"/>
          </p:nvPr>
        </p:nvSpPr>
        <p:spPr>
          <a:xfrm>
            <a:off x="629841" y="1329179"/>
            <a:ext cx="3868500" cy="487800"/>
          </a:xfrm>
          <a:prstGeom prst="rect">
            <a:avLst/>
          </a:prstGeom>
          <a:noFill/>
          <a:ln>
            <a:noFill/>
          </a:ln>
        </p:spPr>
        <p:txBody>
          <a:bodyPr anchorCtr="0" anchor="b" bIns="34275" lIns="68575" spcFirstLastPara="1" rIns="68575" wrap="square" tIns="34275">
            <a:normAutofit/>
          </a:bodyPr>
          <a:lstStyle>
            <a:lvl1pPr indent="-228600" lvl="0" marL="457200" algn="just">
              <a:lnSpc>
                <a:spcPct val="90000"/>
              </a:lnSpc>
              <a:spcBef>
                <a:spcPts val="800"/>
              </a:spcBef>
              <a:spcAft>
                <a:spcPts val="0"/>
              </a:spcAft>
              <a:buClr>
                <a:srgbClr val="0E60AC"/>
              </a:buClr>
              <a:buSzPts val="2100"/>
              <a:buNone/>
              <a:defRPr b="1" sz="2100">
                <a:solidFill>
                  <a:srgbClr val="0E60AC"/>
                </a:solidFill>
              </a:defRPr>
            </a:lvl1pPr>
            <a:lvl2pPr indent="-228600" lvl="1" marL="914400" algn="just">
              <a:lnSpc>
                <a:spcPct val="90000"/>
              </a:lnSpc>
              <a:spcBef>
                <a:spcPts val="400"/>
              </a:spcBef>
              <a:spcAft>
                <a:spcPts val="0"/>
              </a:spcAft>
              <a:buClr>
                <a:srgbClr val="031629"/>
              </a:buClr>
              <a:buSzPts val="1500"/>
              <a:buNone/>
              <a:defRPr b="1" sz="1500"/>
            </a:lvl2pPr>
            <a:lvl3pPr indent="-228600" lvl="2" marL="1371600" algn="just">
              <a:lnSpc>
                <a:spcPct val="90000"/>
              </a:lnSpc>
              <a:spcBef>
                <a:spcPts val="400"/>
              </a:spcBef>
              <a:spcAft>
                <a:spcPts val="0"/>
              </a:spcAft>
              <a:buClr>
                <a:srgbClr val="031629"/>
              </a:buClr>
              <a:buSzPts val="1400"/>
              <a:buNone/>
              <a:defRPr b="1" sz="1400"/>
            </a:lvl3pPr>
            <a:lvl4pPr indent="-228600" lvl="3" marL="1828800" algn="just">
              <a:lnSpc>
                <a:spcPct val="90000"/>
              </a:lnSpc>
              <a:spcBef>
                <a:spcPts val="400"/>
              </a:spcBef>
              <a:spcAft>
                <a:spcPts val="0"/>
              </a:spcAft>
              <a:buClr>
                <a:srgbClr val="031629"/>
              </a:buClr>
              <a:buSzPts val="1200"/>
              <a:buNone/>
              <a:defRPr b="1" sz="1200"/>
            </a:lvl4pPr>
            <a:lvl5pPr indent="-228600" lvl="4" marL="2286000" algn="just">
              <a:lnSpc>
                <a:spcPct val="90000"/>
              </a:lnSpc>
              <a:spcBef>
                <a:spcPts val="400"/>
              </a:spcBef>
              <a:spcAft>
                <a:spcPts val="0"/>
              </a:spcAft>
              <a:buClr>
                <a:srgbClr val="031629"/>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50" name="Google Shape;250;p34"/>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36550" lvl="0" marL="457200" algn="just">
              <a:lnSpc>
                <a:spcPct val="90000"/>
              </a:lnSpc>
              <a:spcBef>
                <a:spcPts val="800"/>
              </a:spcBef>
              <a:spcAft>
                <a:spcPts val="0"/>
              </a:spcAft>
              <a:buClr>
                <a:srgbClr val="031629"/>
              </a:buClr>
              <a:buSzPts val="1700"/>
              <a:buAutoNum type="arabicPeriod"/>
              <a:defRPr>
                <a:solidFill>
                  <a:srgbClr val="031629"/>
                </a:solidFill>
              </a:defRPr>
            </a:lvl1pPr>
            <a:lvl2pPr indent="-336550" lvl="1" marL="914400" algn="just">
              <a:lnSpc>
                <a:spcPct val="90000"/>
              </a:lnSpc>
              <a:spcBef>
                <a:spcPts val="400"/>
              </a:spcBef>
              <a:spcAft>
                <a:spcPts val="0"/>
              </a:spcAft>
              <a:buClr>
                <a:srgbClr val="031629"/>
              </a:buClr>
              <a:buSzPts val="1700"/>
              <a:buAutoNum type="alphaLcPeriod"/>
              <a:defRPr>
                <a:solidFill>
                  <a:srgbClr val="031629"/>
                </a:solidFill>
              </a:defRPr>
            </a:lvl2pPr>
            <a:lvl3pPr indent="-336550" lvl="2" marL="1371600" algn="just">
              <a:lnSpc>
                <a:spcPct val="90000"/>
              </a:lnSpc>
              <a:spcBef>
                <a:spcPts val="400"/>
              </a:spcBef>
              <a:spcAft>
                <a:spcPts val="0"/>
              </a:spcAft>
              <a:buClr>
                <a:srgbClr val="031629"/>
              </a:buClr>
              <a:buSzPts val="1700"/>
              <a:buChar char="•"/>
              <a:defRPr>
                <a:solidFill>
                  <a:srgbClr val="031629"/>
                </a:solidFill>
              </a:defRPr>
            </a:lvl3pPr>
            <a:lvl4pPr indent="-336550" lvl="3" marL="1828800" algn="just">
              <a:lnSpc>
                <a:spcPct val="90000"/>
              </a:lnSpc>
              <a:spcBef>
                <a:spcPts val="400"/>
              </a:spcBef>
              <a:spcAft>
                <a:spcPts val="0"/>
              </a:spcAft>
              <a:buClr>
                <a:srgbClr val="031629"/>
              </a:buClr>
              <a:buSzPts val="1700"/>
              <a:buChar char="•"/>
              <a:defRPr>
                <a:solidFill>
                  <a:srgbClr val="031629"/>
                </a:solidFill>
              </a:defRPr>
            </a:lvl4pPr>
            <a:lvl5pPr indent="-336550" lvl="4" marL="2286000" algn="just">
              <a:lnSpc>
                <a:spcPct val="90000"/>
              </a:lnSpc>
              <a:spcBef>
                <a:spcPts val="400"/>
              </a:spcBef>
              <a:spcAft>
                <a:spcPts val="0"/>
              </a:spcAft>
              <a:buClr>
                <a:srgbClr val="031629"/>
              </a:buClr>
              <a:buSzPts val="1700"/>
              <a:buChar char="•"/>
              <a:defRPr>
                <a:solidFill>
                  <a:srgbClr val="031629"/>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1" name="Google Shape;251;p34"/>
          <p:cNvSpPr txBox="1"/>
          <p:nvPr>
            <p:ph idx="3" type="body"/>
          </p:nvPr>
        </p:nvSpPr>
        <p:spPr>
          <a:xfrm>
            <a:off x="4629150" y="1329179"/>
            <a:ext cx="3887400" cy="487800"/>
          </a:xfrm>
          <a:prstGeom prst="rect">
            <a:avLst/>
          </a:prstGeom>
          <a:noFill/>
          <a:ln>
            <a:noFill/>
          </a:ln>
        </p:spPr>
        <p:txBody>
          <a:bodyPr anchorCtr="0" anchor="b" bIns="34275" lIns="68575" spcFirstLastPara="1" rIns="68575" wrap="square" tIns="34275">
            <a:normAutofit/>
          </a:bodyPr>
          <a:lstStyle>
            <a:lvl1pPr indent="-228600" lvl="0" marL="457200" algn="just">
              <a:lnSpc>
                <a:spcPct val="90000"/>
              </a:lnSpc>
              <a:spcBef>
                <a:spcPts val="800"/>
              </a:spcBef>
              <a:spcAft>
                <a:spcPts val="0"/>
              </a:spcAft>
              <a:buClr>
                <a:srgbClr val="0E60AC"/>
              </a:buClr>
              <a:buSzPts val="2100"/>
              <a:buNone/>
              <a:defRPr b="1" sz="2100">
                <a:solidFill>
                  <a:srgbClr val="0E60AC"/>
                </a:solidFill>
              </a:defRPr>
            </a:lvl1pPr>
            <a:lvl2pPr indent="-228600" lvl="1" marL="914400" algn="just">
              <a:lnSpc>
                <a:spcPct val="90000"/>
              </a:lnSpc>
              <a:spcBef>
                <a:spcPts val="400"/>
              </a:spcBef>
              <a:spcAft>
                <a:spcPts val="0"/>
              </a:spcAft>
              <a:buClr>
                <a:srgbClr val="031629"/>
              </a:buClr>
              <a:buSzPts val="1500"/>
              <a:buNone/>
              <a:defRPr b="1" sz="1500"/>
            </a:lvl2pPr>
            <a:lvl3pPr indent="-228600" lvl="2" marL="1371600" algn="just">
              <a:lnSpc>
                <a:spcPct val="90000"/>
              </a:lnSpc>
              <a:spcBef>
                <a:spcPts val="400"/>
              </a:spcBef>
              <a:spcAft>
                <a:spcPts val="0"/>
              </a:spcAft>
              <a:buClr>
                <a:srgbClr val="031629"/>
              </a:buClr>
              <a:buSzPts val="1400"/>
              <a:buNone/>
              <a:defRPr b="1" sz="1400"/>
            </a:lvl3pPr>
            <a:lvl4pPr indent="-228600" lvl="3" marL="1828800" algn="just">
              <a:lnSpc>
                <a:spcPct val="90000"/>
              </a:lnSpc>
              <a:spcBef>
                <a:spcPts val="400"/>
              </a:spcBef>
              <a:spcAft>
                <a:spcPts val="0"/>
              </a:spcAft>
              <a:buClr>
                <a:srgbClr val="031629"/>
              </a:buClr>
              <a:buSzPts val="1200"/>
              <a:buNone/>
              <a:defRPr b="1" sz="1200"/>
            </a:lvl4pPr>
            <a:lvl5pPr indent="-228600" lvl="4" marL="2286000" algn="just">
              <a:lnSpc>
                <a:spcPct val="90000"/>
              </a:lnSpc>
              <a:spcBef>
                <a:spcPts val="400"/>
              </a:spcBef>
              <a:spcAft>
                <a:spcPts val="0"/>
              </a:spcAft>
              <a:buClr>
                <a:srgbClr val="031629"/>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52" name="Google Shape;252;p34"/>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36550" lvl="0" marL="457200" algn="just">
              <a:lnSpc>
                <a:spcPct val="90000"/>
              </a:lnSpc>
              <a:spcBef>
                <a:spcPts val="800"/>
              </a:spcBef>
              <a:spcAft>
                <a:spcPts val="0"/>
              </a:spcAft>
              <a:buClr>
                <a:srgbClr val="031629"/>
              </a:buClr>
              <a:buSzPts val="1700"/>
              <a:buAutoNum type="arabicPeriod"/>
              <a:defRPr>
                <a:solidFill>
                  <a:srgbClr val="031629"/>
                </a:solidFill>
              </a:defRPr>
            </a:lvl1pPr>
            <a:lvl2pPr indent="-336550" lvl="1" marL="914400" algn="just">
              <a:lnSpc>
                <a:spcPct val="90000"/>
              </a:lnSpc>
              <a:spcBef>
                <a:spcPts val="400"/>
              </a:spcBef>
              <a:spcAft>
                <a:spcPts val="0"/>
              </a:spcAft>
              <a:buClr>
                <a:srgbClr val="031629"/>
              </a:buClr>
              <a:buSzPts val="1700"/>
              <a:buAutoNum type="alphaLcPeriod"/>
              <a:defRPr>
                <a:solidFill>
                  <a:srgbClr val="031629"/>
                </a:solidFill>
              </a:defRPr>
            </a:lvl2pPr>
            <a:lvl3pPr indent="-336550" lvl="2" marL="1371600" algn="just">
              <a:lnSpc>
                <a:spcPct val="90000"/>
              </a:lnSpc>
              <a:spcBef>
                <a:spcPts val="400"/>
              </a:spcBef>
              <a:spcAft>
                <a:spcPts val="0"/>
              </a:spcAft>
              <a:buClr>
                <a:srgbClr val="031629"/>
              </a:buClr>
              <a:buSzPts val="1700"/>
              <a:buChar char="•"/>
              <a:defRPr>
                <a:solidFill>
                  <a:srgbClr val="031629"/>
                </a:solidFill>
              </a:defRPr>
            </a:lvl3pPr>
            <a:lvl4pPr indent="-336550" lvl="3" marL="1828800" algn="just">
              <a:lnSpc>
                <a:spcPct val="90000"/>
              </a:lnSpc>
              <a:spcBef>
                <a:spcPts val="400"/>
              </a:spcBef>
              <a:spcAft>
                <a:spcPts val="0"/>
              </a:spcAft>
              <a:buClr>
                <a:srgbClr val="031629"/>
              </a:buClr>
              <a:buSzPts val="1700"/>
              <a:buChar char="•"/>
              <a:defRPr>
                <a:solidFill>
                  <a:srgbClr val="031629"/>
                </a:solidFill>
              </a:defRPr>
            </a:lvl4pPr>
            <a:lvl5pPr indent="-336550" lvl="4" marL="2286000" algn="just">
              <a:lnSpc>
                <a:spcPct val="90000"/>
              </a:lnSpc>
              <a:spcBef>
                <a:spcPts val="400"/>
              </a:spcBef>
              <a:spcAft>
                <a:spcPts val="0"/>
              </a:spcAft>
              <a:buClr>
                <a:srgbClr val="031629"/>
              </a:buClr>
              <a:buSzPts val="1700"/>
              <a:buChar char="•"/>
              <a:defRPr>
                <a:solidFill>
                  <a:srgbClr val="031629"/>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3" name="Google Shape;253;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a:lvl1pPr>
            <a:lvl2pPr indent="0" lvl="1" marL="0" marR="0" algn="r">
              <a:lnSpc>
                <a:spcPct val="100000"/>
              </a:lnSpc>
              <a:spcBef>
                <a:spcPts val="0"/>
              </a:spcBef>
              <a:spcAft>
                <a:spcPts val="0"/>
              </a:spcAft>
              <a:buClr>
                <a:srgbClr val="8E8E8E"/>
              </a:buClr>
              <a:buSzPts val="900"/>
              <a:buFont typeface="Twentieth Century"/>
              <a:buNone/>
              <a:defRPr/>
            </a:lvl2pPr>
            <a:lvl3pPr indent="0" lvl="2" marL="0" marR="0" algn="r">
              <a:lnSpc>
                <a:spcPct val="100000"/>
              </a:lnSpc>
              <a:spcBef>
                <a:spcPts val="0"/>
              </a:spcBef>
              <a:spcAft>
                <a:spcPts val="0"/>
              </a:spcAft>
              <a:buClr>
                <a:srgbClr val="8E8E8E"/>
              </a:buClr>
              <a:buSzPts val="900"/>
              <a:buFont typeface="Twentieth Century"/>
              <a:buNone/>
              <a:defRPr/>
            </a:lvl3pPr>
            <a:lvl4pPr indent="0" lvl="3" marL="0" marR="0" algn="r">
              <a:lnSpc>
                <a:spcPct val="100000"/>
              </a:lnSpc>
              <a:spcBef>
                <a:spcPts val="0"/>
              </a:spcBef>
              <a:spcAft>
                <a:spcPts val="0"/>
              </a:spcAft>
              <a:buClr>
                <a:srgbClr val="8E8E8E"/>
              </a:buClr>
              <a:buSzPts val="900"/>
              <a:buFont typeface="Twentieth Century"/>
              <a:buNone/>
              <a:defRPr/>
            </a:lvl4pPr>
            <a:lvl5pPr indent="0" lvl="4" marL="0" marR="0" algn="r">
              <a:lnSpc>
                <a:spcPct val="100000"/>
              </a:lnSpc>
              <a:spcBef>
                <a:spcPts val="0"/>
              </a:spcBef>
              <a:spcAft>
                <a:spcPts val="0"/>
              </a:spcAft>
              <a:buClr>
                <a:srgbClr val="8E8E8E"/>
              </a:buClr>
              <a:buSzPts val="900"/>
              <a:buFont typeface="Twentieth Century"/>
              <a:buNone/>
              <a:defRPr/>
            </a:lvl5pPr>
            <a:lvl6pPr indent="0" lvl="5" marL="0" marR="0" algn="r">
              <a:lnSpc>
                <a:spcPct val="100000"/>
              </a:lnSpc>
              <a:spcBef>
                <a:spcPts val="0"/>
              </a:spcBef>
              <a:spcAft>
                <a:spcPts val="0"/>
              </a:spcAft>
              <a:buClr>
                <a:srgbClr val="8E8E8E"/>
              </a:buClr>
              <a:buSzPts val="900"/>
              <a:buFont typeface="Twentieth Century"/>
              <a:buNone/>
              <a:defRPr/>
            </a:lvl6pPr>
            <a:lvl7pPr indent="0" lvl="6" marL="0" marR="0" algn="r">
              <a:lnSpc>
                <a:spcPct val="100000"/>
              </a:lnSpc>
              <a:spcBef>
                <a:spcPts val="0"/>
              </a:spcBef>
              <a:spcAft>
                <a:spcPts val="0"/>
              </a:spcAft>
              <a:buClr>
                <a:srgbClr val="8E8E8E"/>
              </a:buClr>
              <a:buSzPts val="900"/>
              <a:buFont typeface="Twentieth Century"/>
              <a:buNone/>
              <a:defRPr/>
            </a:lvl7pPr>
            <a:lvl8pPr indent="0" lvl="7" marL="0" marR="0" algn="r">
              <a:lnSpc>
                <a:spcPct val="100000"/>
              </a:lnSpc>
              <a:spcBef>
                <a:spcPts val="0"/>
              </a:spcBef>
              <a:spcAft>
                <a:spcPts val="0"/>
              </a:spcAft>
              <a:buClr>
                <a:srgbClr val="8E8E8E"/>
              </a:buClr>
              <a:buSzPts val="900"/>
              <a:buFont typeface="Twentieth Century"/>
              <a:buNone/>
              <a:defRPr/>
            </a:lvl8pPr>
            <a:lvl9pPr indent="0" lvl="8" marL="0" marR="0" algn="r">
              <a:lnSpc>
                <a:spcPct val="100000"/>
              </a:lnSpc>
              <a:spcBef>
                <a:spcPts val="0"/>
              </a:spcBef>
              <a:spcAft>
                <a:spcPts val="0"/>
              </a:spcAft>
              <a:buClr>
                <a:srgbClr val="8E8E8E"/>
              </a:buClr>
              <a:buSzPts val="900"/>
              <a:buFont typeface="Twentieth Century"/>
              <a:buNone/>
              <a:defRPr/>
            </a:lvl9pPr>
          </a:lstStyle>
          <a:p>
            <a:pPr indent="0" lvl="0" marL="0" rtl="0" algn="r">
              <a:spcBef>
                <a:spcPts val="0"/>
              </a:spcBef>
              <a:spcAft>
                <a:spcPts val="0"/>
              </a:spcAft>
              <a:buNone/>
            </a:pPr>
            <a:r>
              <a:t/>
            </a:r>
            <a:endParaRPr/>
          </a:p>
        </p:txBody>
      </p:sp>
      <p:sp>
        <p:nvSpPr>
          <p:cNvPr id="254" name="Google Shape;254;p34"/>
          <p:cNvSpPr txBox="1"/>
          <p:nvPr>
            <p:ph type="title"/>
          </p:nvPr>
        </p:nvSpPr>
        <p:spPr>
          <a:xfrm>
            <a:off x="628650" y="664590"/>
            <a:ext cx="6384900" cy="554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0E60A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1">
    <p:spTree>
      <p:nvGrpSpPr>
        <p:cNvPr id="255" name="Shape 255"/>
        <p:cNvGrpSpPr/>
        <p:nvPr/>
      </p:nvGrpSpPr>
      <p:grpSpPr>
        <a:xfrm>
          <a:off x="0" y="0"/>
          <a:ext cx="0" cy="0"/>
          <a:chOff x="0" y="0"/>
          <a:chExt cx="0" cy="0"/>
        </a:xfrm>
      </p:grpSpPr>
      <p:sp>
        <p:nvSpPr>
          <p:cNvPr id="256" name="Google Shape;256;p35"/>
          <p:cNvSpPr/>
          <p:nvPr/>
        </p:nvSpPr>
        <p:spPr>
          <a:xfrm>
            <a:off x="0" y="0"/>
            <a:ext cx="3655500" cy="5143500"/>
          </a:xfrm>
          <a:prstGeom prst="rect">
            <a:avLst/>
          </a:prstGeom>
          <a:solidFill>
            <a:srgbClr val="0E60A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257" name="Google Shape;257;p35"/>
          <p:cNvSpPr/>
          <p:nvPr>
            <p:ph idx="2" type="pic"/>
          </p:nvPr>
        </p:nvSpPr>
        <p:spPr>
          <a:xfrm>
            <a:off x="3887391" y="830611"/>
            <a:ext cx="4425300" cy="3600600"/>
          </a:xfrm>
          <a:prstGeom prst="rect">
            <a:avLst/>
          </a:prstGeom>
          <a:noFill/>
          <a:ln>
            <a:noFill/>
          </a:ln>
        </p:spPr>
      </p:sp>
      <p:sp>
        <p:nvSpPr>
          <p:cNvPr id="258" name="Google Shape;258;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sp>
        <p:nvSpPr>
          <p:cNvPr id="259" name="Google Shape;259;p35"/>
          <p:cNvSpPr txBox="1"/>
          <p:nvPr>
            <p:ph type="title"/>
          </p:nvPr>
        </p:nvSpPr>
        <p:spPr>
          <a:xfrm>
            <a:off x="601561" y="664784"/>
            <a:ext cx="2813400" cy="9138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FFC000"/>
              </a:buClr>
              <a:buSzPts val="2400"/>
              <a:buFont typeface="Twentieth Century"/>
              <a:buNone/>
              <a:defRPr sz="2400">
                <a:solidFill>
                  <a:srgbClr val="FFC00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0" name="Google Shape;260;p35"/>
          <p:cNvSpPr txBox="1"/>
          <p:nvPr>
            <p:ph idx="1" type="body"/>
          </p:nvPr>
        </p:nvSpPr>
        <p:spPr>
          <a:xfrm>
            <a:off x="601561" y="1698181"/>
            <a:ext cx="2813400" cy="27330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chemeClr val="lt1"/>
              </a:buClr>
              <a:buSzPts val="1500"/>
              <a:buNone/>
              <a:defRPr sz="1500">
                <a:solidFill>
                  <a:schemeClr val="lt1"/>
                </a:solidFill>
              </a:defRPr>
            </a:lvl1pPr>
            <a:lvl2pPr indent="-228600" lvl="1" marL="914400" algn="just">
              <a:lnSpc>
                <a:spcPct val="90000"/>
              </a:lnSpc>
              <a:spcBef>
                <a:spcPts val="400"/>
              </a:spcBef>
              <a:spcAft>
                <a:spcPts val="0"/>
              </a:spcAft>
              <a:buClr>
                <a:srgbClr val="031629"/>
              </a:buClr>
              <a:buSzPts val="1100"/>
              <a:buNone/>
              <a:defRPr sz="1100"/>
            </a:lvl2pPr>
            <a:lvl3pPr indent="-228600" lvl="2" marL="1371600" algn="just">
              <a:lnSpc>
                <a:spcPct val="90000"/>
              </a:lnSpc>
              <a:spcBef>
                <a:spcPts val="400"/>
              </a:spcBef>
              <a:spcAft>
                <a:spcPts val="0"/>
              </a:spcAft>
              <a:buClr>
                <a:srgbClr val="031629"/>
              </a:buClr>
              <a:buSzPts val="900"/>
              <a:buNone/>
              <a:defRPr sz="900"/>
            </a:lvl3pPr>
            <a:lvl4pPr indent="-228600" lvl="3" marL="1828800" algn="just">
              <a:lnSpc>
                <a:spcPct val="90000"/>
              </a:lnSpc>
              <a:spcBef>
                <a:spcPts val="400"/>
              </a:spcBef>
              <a:spcAft>
                <a:spcPts val="0"/>
              </a:spcAft>
              <a:buClr>
                <a:srgbClr val="031629"/>
              </a:buClr>
              <a:buSzPts val="800"/>
              <a:buNone/>
              <a:defRPr sz="800"/>
            </a:lvl4pPr>
            <a:lvl5pPr indent="-228600" lvl="4" marL="2286000" algn="just">
              <a:lnSpc>
                <a:spcPct val="90000"/>
              </a:lnSpc>
              <a:spcBef>
                <a:spcPts val="400"/>
              </a:spcBef>
              <a:spcAft>
                <a:spcPts val="0"/>
              </a:spcAft>
              <a:buClr>
                <a:srgbClr val="031629"/>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grpSp>
        <p:nvGrpSpPr>
          <p:cNvPr id="261" name="Google Shape;261;p35"/>
          <p:cNvGrpSpPr/>
          <p:nvPr/>
        </p:nvGrpSpPr>
        <p:grpSpPr>
          <a:xfrm>
            <a:off x="73627" y="72310"/>
            <a:ext cx="1478704" cy="547253"/>
            <a:chOff x="648649" y="653143"/>
            <a:chExt cx="2138400" cy="791400"/>
          </a:xfrm>
        </p:grpSpPr>
        <p:sp>
          <p:nvSpPr>
            <p:cNvPr id="262" name="Google Shape;262;p35"/>
            <p:cNvSpPr/>
            <p:nvPr/>
          </p:nvSpPr>
          <p:spPr>
            <a:xfrm>
              <a:off x="648649" y="653143"/>
              <a:ext cx="2138400" cy="791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pic>
          <p:nvPicPr>
            <p:cNvPr id="263" name="Google Shape;263;p35"/>
            <p:cNvPicPr preferRelativeResize="0"/>
            <p:nvPr/>
          </p:nvPicPr>
          <p:blipFill rotWithShape="1">
            <a:blip r:embed="rId2">
              <a:alphaModFix/>
            </a:blip>
            <a:srcRect b="18103" l="0" r="0" t="16015"/>
            <a:stretch/>
          </p:blipFill>
          <p:spPr>
            <a:xfrm>
              <a:off x="702844" y="653143"/>
              <a:ext cx="2029971" cy="753035"/>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2">
  <p:cSld name="Picture with Caption 2">
    <p:spTree>
      <p:nvGrpSpPr>
        <p:cNvPr id="264" name="Shape 264"/>
        <p:cNvGrpSpPr/>
        <p:nvPr/>
      </p:nvGrpSpPr>
      <p:grpSpPr>
        <a:xfrm>
          <a:off x="0" y="0"/>
          <a:ext cx="0" cy="0"/>
          <a:chOff x="0" y="0"/>
          <a:chExt cx="0" cy="0"/>
        </a:xfrm>
      </p:grpSpPr>
      <p:sp>
        <p:nvSpPr>
          <p:cNvPr id="265" name="Google Shape;265;p36"/>
          <p:cNvSpPr/>
          <p:nvPr/>
        </p:nvSpPr>
        <p:spPr>
          <a:xfrm>
            <a:off x="0" y="0"/>
            <a:ext cx="36555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266" name="Google Shape;266;p36"/>
          <p:cNvSpPr/>
          <p:nvPr/>
        </p:nvSpPr>
        <p:spPr>
          <a:xfrm>
            <a:off x="1012970" y="730202"/>
            <a:ext cx="2833200" cy="1980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267" name="Google Shape;267;p36"/>
          <p:cNvSpPr/>
          <p:nvPr>
            <p:ph idx="2" type="pic"/>
          </p:nvPr>
        </p:nvSpPr>
        <p:spPr>
          <a:xfrm>
            <a:off x="1060516" y="768769"/>
            <a:ext cx="2730300" cy="1888800"/>
          </a:xfrm>
          <a:prstGeom prst="rect">
            <a:avLst/>
          </a:prstGeom>
          <a:noFill/>
          <a:ln>
            <a:noFill/>
          </a:ln>
        </p:spPr>
      </p:sp>
      <p:sp>
        <p:nvSpPr>
          <p:cNvPr id="268" name="Google Shape;268;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sp>
        <p:nvSpPr>
          <p:cNvPr id="269" name="Google Shape;269;p36"/>
          <p:cNvSpPr txBox="1"/>
          <p:nvPr>
            <p:ph type="title"/>
          </p:nvPr>
        </p:nvSpPr>
        <p:spPr>
          <a:xfrm>
            <a:off x="4362854" y="730202"/>
            <a:ext cx="2679000" cy="9138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E60AC"/>
              </a:buClr>
              <a:buSzPts val="2400"/>
              <a:buFont typeface="Twentieth Century"/>
              <a:buNone/>
              <a:defRPr sz="2400">
                <a:solidFill>
                  <a:srgbClr val="0E60AC"/>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0" name="Google Shape;270;p36"/>
          <p:cNvSpPr txBox="1"/>
          <p:nvPr>
            <p:ph idx="1" type="body"/>
          </p:nvPr>
        </p:nvSpPr>
        <p:spPr>
          <a:xfrm>
            <a:off x="4362854" y="1763599"/>
            <a:ext cx="3555600" cy="28533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rgbClr val="031629"/>
              </a:buClr>
              <a:buSzPts val="1500"/>
              <a:buNone/>
              <a:defRPr sz="1500">
                <a:solidFill>
                  <a:srgbClr val="031629"/>
                </a:solidFill>
              </a:defRPr>
            </a:lvl1pPr>
            <a:lvl2pPr indent="-228600" lvl="1" marL="914400" algn="just">
              <a:lnSpc>
                <a:spcPct val="90000"/>
              </a:lnSpc>
              <a:spcBef>
                <a:spcPts val="400"/>
              </a:spcBef>
              <a:spcAft>
                <a:spcPts val="0"/>
              </a:spcAft>
              <a:buClr>
                <a:srgbClr val="031629"/>
              </a:buClr>
              <a:buSzPts val="1100"/>
              <a:buNone/>
              <a:defRPr sz="1100"/>
            </a:lvl2pPr>
            <a:lvl3pPr indent="-228600" lvl="2" marL="1371600" algn="just">
              <a:lnSpc>
                <a:spcPct val="90000"/>
              </a:lnSpc>
              <a:spcBef>
                <a:spcPts val="400"/>
              </a:spcBef>
              <a:spcAft>
                <a:spcPts val="0"/>
              </a:spcAft>
              <a:buClr>
                <a:srgbClr val="031629"/>
              </a:buClr>
              <a:buSzPts val="900"/>
              <a:buNone/>
              <a:defRPr sz="900"/>
            </a:lvl3pPr>
            <a:lvl4pPr indent="-228600" lvl="3" marL="1828800" algn="just">
              <a:lnSpc>
                <a:spcPct val="90000"/>
              </a:lnSpc>
              <a:spcBef>
                <a:spcPts val="400"/>
              </a:spcBef>
              <a:spcAft>
                <a:spcPts val="0"/>
              </a:spcAft>
              <a:buClr>
                <a:srgbClr val="031629"/>
              </a:buClr>
              <a:buSzPts val="800"/>
              <a:buNone/>
              <a:defRPr sz="800"/>
            </a:lvl4pPr>
            <a:lvl5pPr indent="-228600" lvl="4" marL="2286000" algn="just">
              <a:lnSpc>
                <a:spcPct val="90000"/>
              </a:lnSpc>
              <a:spcBef>
                <a:spcPts val="400"/>
              </a:spcBef>
              <a:spcAft>
                <a:spcPts val="0"/>
              </a:spcAft>
              <a:buClr>
                <a:srgbClr val="031629"/>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71" name="Google Shape;271;p36"/>
          <p:cNvSpPr/>
          <p:nvPr/>
        </p:nvSpPr>
        <p:spPr>
          <a:xfrm>
            <a:off x="1012970" y="2821699"/>
            <a:ext cx="2833200" cy="1980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272" name="Google Shape;272;p36"/>
          <p:cNvSpPr/>
          <p:nvPr>
            <p:ph idx="3" type="pic"/>
          </p:nvPr>
        </p:nvSpPr>
        <p:spPr>
          <a:xfrm>
            <a:off x="1060516" y="2860265"/>
            <a:ext cx="2730300" cy="1888800"/>
          </a:xfrm>
          <a:prstGeom prst="rect">
            <a:avLst/>
          </a:prstGeom>
          <a:noFill/>
          <a:ln>
            <a:noFill/>
          </a:ln>
        </p:spPr>
      </p:sp>
      <p:grpSp>
        <p:nvGrpSpPr>
          <p:cNvPr id="273" name="Google Shape;273;p36"/>
          <p:cNvGrpSpPr/>
          <p:nvPr/>
        </p:nvGrpSpPr>
        <p:grpSpPr>
          <a:xfrm>
            <a:off x="73627" y="72310"/>
            <a:ext cx="1478704" cy="547253"/>
            <a:chOff x="648649" y="653143"/>
            <a:chExt cx="2138400" cy="791400"/>
          </a:xfrm>
        </p:grpSpPr>
        <p:sp>
          <p:nvSpPr>
            <p:cNvPr id="274" name="Google Shape;274;p36"/>
            <p:cNvSpPr/>
            <p:nvPr/>
          </p:nvSpPr>
          <p:spPr>
            <a:xfrm>
              <a:off x="648649" y="653143"/>
              <a:ext cx="2138400" cy="791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pic>
          <p:nvPicPr>
            <p:cNvPr id="275" name="Google Shape;275;p36"/>
            <p:cNvPicPr preferRelativeResize="0"/>
            <p:nvPr/>
          </p:nvPicPr>
          <p:blipFill rotWithShape="1">
            <a:blip r:embed="rId2">
              <a:alphaModFix/>
            </a:blip>
            <a:srcRect b="18103" l="0" r="0" t="16015"/>
            <a:stretch/>
          </p:blipFill>
          <p:spPr>
            <a:xfrm>
              <a:off x="702844" y="653143"/>
              <a:ext cx="2029971" cy="753035"/>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5">
  <p:cSld name="Picture with Caption 5">
    <p:spTree>
      <p:nvGrpSpPr>
        <p:cNvPr id="276" name="Shape 276"/>
        <p:cNvGrpSpPr/>
        <p:nvPr/>
      </p:nvGrpSpPr>
      <p:grpSpPr>
        <a:xfrm>
          <a:off x="0" y="0"/>
          <a:ext cx="0" cy="0"/>
          <a:chOff x="0" y="0"/>
          <a:chExt cx="0" cy="0"/>
        </a:xfrm>
      </p:grpSpPr>
      <p:sp>
        <p:nvSpPr>
          <p:cNvPr id="277" name="Google Shape;277;p37"/>
          <p:cNvSpPr/>
          <p:nvPr/>
        </p:nvSpPr>
        <p:spPr>
          <a:xfrm>
            <a:off x="0" y="0"/>
            <a:ext cx="3655500" cy="5143500"/>
          </a:xfrm>
          <a:prstGeom prst="rect">
            <a:avLst/>
          </a:prstGeom>
          <a:solidFill>
            <a:srgbClr val="0E60A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278" name="Google Shape;278;p37"/>
          <p:cNvSpPr/>
          <p:nvPr>
            <p:ph idx="2" type="pic"/>
          </p:nvPr>
        </p:nvSpPr>
        <p:spPr>
          <a:xfrm>
            <a:off x="427447" y="664784"/>
            <a:ext cx="3666000" cy="3766200"/>
          </a:xfrm>
          <a:prstGeom prst="rect">
            <a:avLst/>
          </a:prstGeom>
          <a:noFill/>
          <a:ln>
            <a:noFill/>
          </a:ln>
        </p:spPr>
      </p:sp>
      <p:sp>
        <p:nvSpPr>
          <p:cNvPr id="279" name="Google Shape;279;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sp>
        <p:nvSpPr>
          <p:cNvPr id="280" name="Google Shape;280;p37"/>
          <p:cNvSpPr txBox="1"/>
          <p:nvPr>
            <p:ph idx="1" type="body"/>
          </p:nvPr>
        </p:nvSpPr>
        <p:spPr>
          <a:xfrm>
            <a:off x="4438858" y="1698181"/>
            <a:ext cx="3960600" cy="27330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rgbClr val="083866"/>
              </a:buClr>
              <a:buSzPts val="1500"/>
              <a:buNone/>
              <a:defRPr sz="1500">
                <a:solidFill>
                  <a:srgbClr val="083866"/>
                </a:solidFill>
              </a:defRPr>
            </a:lvl1pPr>
            <a:lvl2pPr indent="-228600" lvl="1" marL="914400" algn="just">
              <a:lnSpc>
                <a:spcPct val="90000"/>
              </a:lnSpc>
              <a:spcBef>
                <a:spcPts val="400"/>
              </a:spcBef>
              <a:spcAft>
                <a:spcPts val="0"/>
              </a:spcAft>
              <a:buClr>
                <a:srgbClr val="031629"/>
              </a:buClr>
              <a:buSzPts val="1100"/>
              <a:buNone/>
              <a:defRPr sz="1100"/>
            </a:lvl2pPr>
            <a:lvl3pPr indent="-228600" lvl="2" marL="1371600" algn="just">
              <a:lnSpc>
                <a:spcPct val="90000"/>
              </a:lnSpc>
              <a:spcBef>
                <a:spcPts val="400"/>
              </a:spcBef>
              <a:spcAft>
                <a:spcPts val="0"/>
              </a:spcAft>
              <a:buClr>
                <a:srgbClr val="031629"/>
              </a:buClr>
              <a:buSzPts val="900"/>
              <a:buNone/>
              <a:defRPr sz="900"/>
            </a:lvl3pPr>
            <a:lvl4pPr indent="-228600" lvl="3" marL="1828800" algn="just">
              <a:lnSpc>
                <a:spcPct val="90000"/>
              </a:lnSpc>
              <a:spcBef>
                <a:spcPts val="400"/>
              </a:spcBef>
              <a:spcAft>
                <a:spcPts val="0"/>
              </a:spcAft>
              <a:buClr>
                <a:srgbClr val="031629"/>
              </a:buClr>
              <a:buSzPts val="800"/>
              <a:buNone/>
              <a:defRPr sz="800"/>
            </a:lvl4pPr>
            <a:lvl5pPr indent="-228600" lvl="4" marL="2286000" algn="just">
              <a:lnSpc>
                <a:spcPct val="90000"/>
              </a:lnSpc>
              <a:spcBef>
                <a:spcPts val="400"/>
              </a:spcBef>
              <a:spcAft>
                <a:spcPts val="0"/>
              </a:spcAft>
              <a:buClr>
                <a:srgbClr val="031629"/>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81" name="Google Shape;281;p37"/>
          <p:cNvSpPr txBox="1"/>
          <p:nvPr>
            <p:ph type="title"/>
          </p:nvPr>
        </p:nvSpPr>
        <p:spPr>
          <a:xfrm>
            <a:off x="4438857" y="650643"/>
            <a:ext cx="2603100" cy="9138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rgbClr val="0E60AC"/>
              </a:buClr>
              <a:buSzPts val="2400"/>
              <a:buFont typeface="Twentieth Century"/>
              <a:buNone/>
              <a:defRPr sz="2400">
                <a:solidFill>
                  <a:srgbClr val="0E60AC"/>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282" name="Google Shape;282;p37"/>
          <p:cNvGrpSpPr/>
          <p:nvPr/>
        </p:nvGrpSpPr>
        <p:grpSpPr>
          <a:xfrm>
            <a:off x="73627" y="72310"/>
            <a:ext cx="1478704" cy="547253"/>
            <a:chOff x="648649" y="653143"/>
            <a:chExt cx="2138400" cy="791400"/>
          </a:xfrm>
        </p:grpSpPr>
        <p:sp>
          <p:nvSpPr>
            <p:cNvPr id="283" name="Google Shape;283;p37"/>
            <p:cNvSpPr/>
            <p:nvPr/>
          </p:nvSpPr>
          <p:spPr>
            <a:xfrm>
              <a:off x="648649" y="653143"/>
              <a:ext cx="2138400" cy="791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pic>
          <p:nvPicPr>
            <p:cNvPr id="284" name="Google Shape;284;p37"/>
            <p:cNvPicPr preferRelativeResize="0"/>
            <p:nvPr/>
          </p:nvPicPr>
          <p:blipFill rotWithShape="1">
            <a:blip r:embed="rId2">
              <a:alphaModFix/>
            </a:blip>
            <a:srcRect b="18103" l="0" r="0" t="16015"/>
            <a:stretch/>
          </p:blipFill>
          <p:spPr>
            <a:xfrm>
              <a:off x="702844" y="653143"/>
              <a:ext cx="2029971" cy="753035"/>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Uraian Materi">
  <p:cSld name="Slide Uraian Materi">
    <p:spTree>
      <p:nvGrpSpPr>
        <p:cNvPr id="285" name="Shape 285"/>
        <p:cNvGrpSpPr/>
        <p:nvPr/>
      </p:nvGrpSpPr>
      <p:grpSpPr>
        <a:xfrm>
          <a:off x="0" y="0"/>
          <a:ext cx="0" cy="0"/>
          <a:chOff x="0" y="0"/>
          <a:chExt cx="0" cy="0"/>
        </a:xfrm>
      </p:grpSpPr>
      <p:sp>
        <p:nvSpPr>
          <p:cNvPr id="286" name="Google Shape;286;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a:lvl1pPr>
            <a:lvl2pPr indent="0" lvl="1" marL="0" marR="0" algn="r">
              <a:lnSpc>
                <a:spcPct val="100000"/>
              </a:lnSpc>
              <a:spcBef>
                <a:spcPts val="0"/>
              </a:spcBef>
              <a:spcAft>
                <a:spcPts val="0"/>
              </a:spcAft>
              <a:buClr>
                <a:srgbClr val="8E8E8E"/>
              </a:buClr>
              <a:buSzPts val="900"/>
              <a:buFont typeface="Twentieth Century"/>
              <a:buNone/>
              <a:defRPr/>
            </a:lvl2pPr>
            <a:lvl3pPr indent="0" lvl="2" marL="0" marR="0" algn="r">
              <a:lnSpc>
                <a:spcPct val="100000"/>
              </a:lnSpc>
              <a:spcBef>
                <a:spcPts val="0"/>
              </a:spcBef>
              <a:spcAft>
                <a:spcPts val="0"/>
              </a:spcAft>
              <a:buClr>
                <a:srgbClr val="8E8E8E"/>
              </a:buClr>
              <a:buSzPts val="900"/>
              <a:buFont typeface="Twentieth Century"/>
              <a:buNone/>
              <a:defRPr/>
            </a:lvl3pPr>
            <a:lvl4pPr indent="0" lvl="3" marL="0" marR="0" algn="r">
              <a:lnSpc>
                <a:spcPct val="100000"/>
              </a:lnSpc>
              <a:spcBef>
                <a:spcPts val="0"/>
              </a:spcBef>
              <a:spcAft>
                <a:spcPts val="0"/>
              </a:spcAft>
              <a:buClr>
                <a:srgbClr val="8E8E8E"/>
              </a:buClr>
              <a:buSzPts val="900"/>
              <a:buFont typeface="Twentieth Century"/>
              <a:buNone/>
              <a:defRPr/>
            </a:lvl4pPr>
            <a:lvl5pPr indent="0" lvl="4" marL="0" marR="0" algn="r">
              <a:lnSpc>
                <a:spcPct val="100000"/>
              </a:lnSpc>
              <a:spcBef>
                <a:spcPts val="0"/>
              </a:spcBef>
              <a:spcAft>
                <a:spcPts val="0"/>
              </a:spcAft>
              <a:buClr>
                <a:srgbClr val="8E8E8E"/>
              </a:buClr>
              <a:buSzPts val="900"/>
              <a:buFont typeface="Twentieth Century"/>
              <a:buNone/>
              <a:defRPr/>
            </a:lvl5pPr>
            <a:lvl6pPr indent="0" lvl="5" marL="0" marR="0" algn="r">
              <a:lnSpc>
                <a:spcPct val="100000"/>
              </a:lnSpc>
              <a:spcBef>
                <a:spcPts val="0"/>
              </a:spcBef>
              <a:spcAft>
                <a:spcPts val="0"/>
              </a:spcAft>
              <a:buClr>
                <a:srgbClr val="8E8E8E"/>
              </a:buClr>
              <a:buSzPts val="900"/>
              <a:buFont typeface="Twentieth Century"/>
              <a:buNone/>
              <a:defRPr/>
            </a:lvl6pPr>
            <a:lvl7pPr indent="0" lvl="6" marL="0" marR="0" algn="r">
              <a:lnSpc>
                <a:spcPct val="100000"/>
              </a:lnSpc>
              <a:spcBef>
                <a:spcPts val="0"/>
              </a:spcBef>
              <a:spcAft>
                <a:spcPts val="0"/>
              </a:spcAft>
              <a:buClr>
                <a:srgbClr val="8E8E8E"/>
              </a:buClr>
              <a:buSzPts val="900"/>
              <a:buFont typeface="Twentieth Century"/>
              <a:buNone/>
              <a:defRPr/>
            </a:lvl7pPr>
            <a:lvl8pPr indent="0" lvl="7" marL="0" marR="0" algn="r">
              <a:lnSpc>
                <a:spcPct val="100000"/>
              </a:lnSpc>
              <a:spcBef>
                <a:spcPts val="0"/>
              </a:spcBef>
              <a:spcAft>
                <a:spcPts val="0"/>
              </a:spcAft>
              <a:buClr>
                <a:srgbClr val="8E8E8E"/>
              </a:buClr>
              <a:buSzPts val="900"/>
              <a:buFont typeface="Twentieth Century"/>
              <a:buNone/>
              <a:defRPr/>
            </a:lvl8pPr>
            <a:lvl9pPr indent="0" lvl="8" marL="0" marR="0" algn="r">
              <a:lnSpc>
                <a:spcPct val="100000"/>
              </a:lnSpc>
              <a:spcBef>
                <a:spcPts val="0"/>
              </a:spcBef>
              <a:spcAft>
                <a:spcPts val="0"/>
              </a:spcAft>
              <a:buClr>
                <a:srgbClr val="8E8E8E"/>
              </a:buClr>
              <a:buSzPts val="900"/>
              <a:buFont typeface="Twentieth Century"/>
              <a:buNone/>
              <a:defRPr/>
            </a:lvl9pPr>
          </a:lstStyle>
          <a:p>
            <a:pPr indent="0" lvl="0" marL="0" rtl="0" algn="r">
              <a:spcBef>
                <a:spcPts val="0"/>
              </a:spcBef>
              <a:spcAft>
                <a:spcPts val="0"/>
              </a:spcAft>
              <a:buNone/>
            </a:pPr>
            <a:r>
              <a:t/>
            </a:r>
            <a:endParaRPr/>
          </a:p>
        </p:txBody>
      </p:sp>
      <p:sp>
        <p:nvSpPr>
          <p:cNvPr id="287" name="Google Shape;287;p38"/>
          <p:cNvSpPr txBox="1"/>
          <p:nvPr>
            <p:ph idx="1" type="body"/>
          </p:nvPr>
        </p:nvSpPr>
        <p:spPr>
          <a:xfrm>
            <a:off x="628650" y="1319728"/>
            <a:ext cx="7886700" cy="3263400"/>
          </a:xfrm>
          <a:prstGeom prst="rect">
            <a:avLst/>
          </a:prstGeom>
          <a:noFill/>
          <a:ln>
            <a:noFill/>
          </a:ln>
        </p:spPr>
        <p:txBody>
          <a:bodyPr anchorCtr="0" anchor="t" bIns="34275" lIns="68575" spcFirstLastPara="1" rIns="68575" wrap="square" tIns="34275">
            <a:normAutofit/>
          </a:bodyPr>
          <a:lstStyle>
            <a:lvl1pPr indent="-336550" lvl="0" marL="457200" algn="just">
              <a:lnSpc>
                <a:spcPct val="90000"/>
              </a:lnSpc>
              <a:spcBef>
                <a:spcPts val="800"/>
              </a:spcBef>
              <a:spcAft>
                <a:spcPts val="0"/>
              </a:spcAft>
              <a:buClr>
                <a:srgbClr val="031629"/>
              </a:buClr>
              <a:buSzPts val="1700"/>
              <a:buAutoNum type="arabicPeriod"/>
              <a:defRPr>
                <a:solidFill>
                  <a:srgbClr val="031629"/>
                </a:solidFill>
              </a:defRPr>
            </a:lvl1pPr>
            <a:lvl2pPr indent="-336550" lvl="1" marL="914400" algn="just">
              <a:lnSpc>
                <a:spcPct val="90000"/>
              </a:lnSpc>
              <a:spcBef>
                <a:spcPts val="400"/>
              </a:spcBef>
              <a:spcAft>
                <a:spcPts val="0"/>
              </a:spcAft>
              <a:buClr>
                <a:srgbClr val="031629"/>
              </a:buClr>
              <a:buSzPts val="1700"/>
              <a:buAutoNum type="alphaLcPeriod"/>
              <a:defRPr>
                <a:solidFill>
                  <a:srgbClr val="031629"/>
                </a:solidFill>
              </a:defRPr>
            </a:lvl2pPr>
            <a:lvl3pPr indent="-336550" lvl="2" marL="1371600" algn="just">
              <a:lnSpc>
                <a:spcPct val="90000"/>
              </a:lnSpc>
              <a:spcBef>
                <a:spcPts val="400"/>
              </a:spcBef>
              <a:spcAft>
                <a:spcPts val="0"/>
              </a:spcAft>
              <a:buClr>
                <a:srgbClr val="031629"/>
              </a:buClr>
              <a:buSzPts val="1700"/>
              <a:buChar char="•"/>
              <a:defRPr>
                <a:solidFill>
                  <a:srgbClr val="031629"/>
                </a:solidFill>
              </a:defRPr>
            </a:lvl3pPr>
            <a:lvl4pPr indent="-336550" lvl="3" marL="1828800" algn="just">
              <a:lnSpc>
                <a:spcPct val="90000"/>
              </a:lnSpc>
              <a:spcBef>
                <a:spcPts val="400"/>
              </a:spcBef>
              <a:spcAft>
                <a:spcPts val="0"/>
              </a:spcAft>
              <a:buClr>
                <a:srgbClr val="031629"/>
              </a:buClr>
              <a:buSzPts val="1700"/>
              <a:buChar char="•"/>
              <a:defRPr>
                <a:solidFill>
                  <a:srgbClr val="031629"/>
                </a:solidFill>
              </a:defRPr>
            </a:lvl4pPr>
            <a:lvl5pPr indent="-336550" lvl="4" marL="2286000" algn="just">
              <a:lnSpc>
                <a:spcPct val="90000"/>
              </a:lnSpc>
              <a:spcBef>
                <a:spcPts val="400"/>
              </a:spcBef>
              <a:spcAft>
                <a:spcPts val="0"/>
              </a:spcAft>
              <a:buClr>
                <a:srgbClr val="031629"/>
              </a:buClr>
              <a:buSzPts val="1700"/>
              <a:buChar char="•"/>
              <a:defRPr>
                <a:solidFill>
                  <a:srgbClr val="031629"/>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88" name="Google Shape;288;p38"/>
          <p:cNvSpPr txBox="1"/>
          <p:nvPr>
            <p:ph type="title"/>
          </p:nvPr>
        </p:nvSpPr>
        <p:spPr>
          <a:xfrm>
            <a:off x="628650" y="664590"/>
            <a:ext cx="6384900" cy="554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0E60A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3">
  <p:cSld name="Picture with Caption 3">
    <p:spTree>
      <p:nvGrpSpPr>
        <p:cNvPr id="289" name="Shape 289"/>
        <p:cNvGrpSpPr/>
        <p:nvPr/>
      </p:nvGrpSpPr>
      <p:grpSpPr>
        <a:xfrm>
          <a:off x="0" y="0"/>
          <a:ext cx="0" cy="0"/>
          <a:chOff x="0" y="0"/>
          <a:chExt cx="0" cy="0"/>
        </a:xfrm>
      </p:grpSpPr>
      <p:sp>
        <p:nvSpPr>
          <p:cNvPr id="290" name="Google Shape;290;p39"/>
          <p:cNvSpPr/>
          <p:nvPr>
            <p:ph idx="2" type="pic"/>
          </p:nvPr>
        </p:nvSpPr>
        <p:spPr>
          <a:xfrm>
            <a:off x="578026" y="1322110"/>
            <a:ext cx="2517300" cy="2357700"/>
          </a:xfrm>
          <a:prstGeom prst="rect">
            <a:avLst/>
          </a:prstGeom>
          <a:noFill/>
          <a:ln>
            <a:noFill/>
          </a:ln>
        </p:spPr>
      </p:sp>
      <p:sp>
        <p:nvSpPr>
          <p:cNvPr id="291" name="Google Shape;291;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sp>
        <p:nvSpPr>
          <p:cNvPr id="292" name="Google Shape;292;p39"/>
          <p:cNvSpPr/>
          <p:nvPr>
            <p:ph idx="3" type="pic"/>
          </p:nvPr>
        </p:nvSpPr>
        <p:spPr>
          <a:xfrm>
            <a:off x="3388553" y="1322110"/>
            <a:ext cx="2517300" cy="2357700"/>
          </a:xfrm>
          <a:prstGeom prst="rect">
            <a:avLst/>
          </a:prstGeom>
          <a:noFill/>
          <a:ln>
            <a:noFill/>
          </a:ln>
        </p:spPr>
      </p:sp>
      <p:sp>
        <p:nvSpPr>
          <p:cNvPr id="293" name="Google Shape;293;p39"/>
          <p:cNvSpPr/>
          <p:nvPr>
            <p:ph idx="4" type="pic"/>
          </p:nvPr>
        </p:nvSpPr>
        <p:spPr>
          <a:xfrm>
            <a:off x="6199081" y="1322110"/>
            <a:ext cx="2517300" cy="2357700"/>
          </a:xfrm>
          <a:prstGeom prst="rect">
            <a:avLst/>
          </a:prstGeom>
          <a:noFill/>
          <a:ln>
            <a:noFill/>
          </a:ln>
        </p:spPr>
      </p:sp>
      <p:sp>
        <p:nvSpPr>
          <p:cNvPr id="294" name="Google Shape;294;p39"/>
          <p:cNvSpPr txBox="1"/>
          <p:nvPr>
            <p:ph idx="1" type="body"/>
          </p:nvPr>
        </p:nvSpPr>
        <p:spPr>
          <a:xfrm>
            <a:off x="578025" y="3817806"/>
            <a:ext cx="2517300" cy="7848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rgbClr val="031629"/>
              </a:buClr>
              <a:buSzPts val="1500"/>
              <a:buNone/>
              <a:defRPr b="0" sz="1500">
                <a:solidFill>
                  <a:srgbClr val="031629"/>
                </a:solidFill>
              </a:defRPr>
            </a:lvl1pPr>
            <a:lvl2pPr indent="-317500" lvl="1" marL="914400" algn="just">
              <a:lnSpc>
                <a:spcPct val="90000"/>
              </a:lnSpc>
              <a:spcBef>
                <a:spcPts val="400"/>
              </a:spcBef>
              <a:spcAft>
                <a:spcPts val="0"/>
              </a:spcAft>
              <a:buClr>
                <a:srgbClr val="031629"/>
              </a:buClr>
              <a:buSzPts val="1400"/>
              <a:buAutoNum type="alphaLcPeriod"/>
              <a:defRPr/>
            </a:lvl2pPr>
            <a:lvl3pPr indent="-317500" lvl="2" marL="1371600" algn="just">
              <a:lnSpc>
                <a:spcPct val="90000"/>
              </a:lnSpc>
              <a:spcBef>
                <a:spcPts val="400"/>
              </a:spcBef>
              <a:spcAft>
                <a:spcPts val="0"/>
              </a:spcAft>
              <a:buClr>
                <a:srgbClr val="031629"/>
              </a:buClr>
              <a:buSzPts val="1400"/>
              <a:buChar char="•"/>
              <a:defRPr/>
            </a:lvl3pPr>
            <a:lvl4pPr indent="-317500" lvl="3" marL="1828800" algn="just">
              <a:lnSpc>
                <a:spcPct val="90000"/>
              </a:lnSpc>
              <a:spcBef>
                <a:spcPts val="400"/>
              </a:spcBef>
              <a:spcAft>
                <a:spcPts val="0"/>
              </a:spcAft>
              <a:buClr>
                <a:srgbClr val="031629"/>
              </a:buClr>
              <a:buSzPts val="1400"/>
              <a:buChar char="•"/>
              <a:defRPr/>
            </a:lvl4pPr>
            <a:lvl5pPr indent="-317500" lvl="4" marL="2286000" algn="just">
              <a:lnSpc>
                <a:spcPct val="90000"/>
              </a:lnSpc>
              <a:spcBef>
                <a:spcPts val="400"/>
              </a:spcBef>
              <a:spcAft>
                <a:spcPts val="0"/>
              </a:spcAft>
              <a:buClr>
                <a:srgbClr val="031629"/>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5" name="Google Shape;295;p39"/>
          <p:cNvSpPr txBox="1"/>
          <p:nvPr>
            <p:ph idx="5" type="body"/>
          </p:nvPr>
        </p:nvSpPr>
        <p:spPr>
          <a:xfrm>
            <a:off x="3388553" y="3817806"/>
            <a:ext cx="2517300" cy="7848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rgbClr val="031629"/>
              </a:buClr>
              <a:buSzPts val="1500"/>
              <a:buNone/>
              <a:defRPr b="0" sz="1500">
                <a:solidFill>
                  <a:srgbClr val="031629"/>
                </a:solidFill>
              </a:defRPr>
            </a:lvl1pPr>
            <a:lvl2pPr indent="-317500" lvl="1" marL="914400" algn="just">
              <a:lnSpc>
                <a:spcPct val="90000"/>
              </a:lnSpc>
              <a:spcBef>
                <a:spcPts val="400"/>
              </a:spcBef>
              <a:spcAft>
                <a:spcPts val="0"/>
              </a:spcAft>
              <a:buClr>
                <a:srgbClr val="031629"/>
              </a:buClr>
              <a:buSzPts val="1400"/>
              <a:buAutoNum type="alphaLcPeriod"/>
              <a:defRPr/>
            </a:lvl2pPr>
            <a:lvl3pPr indent="-317500" lvl="2" marL="1371600" algn="just">
              <a:lnSpc>
                <a:spcPct val="90000"/>
              </a:lnSpc>
              <a:spcBef>
                <a:spcPts val="400"/>
              </a:spcBef>
              <a:spcAft>
                <a:spcPts val="0"/>
              </a:spcAft>
              <a:buClr>
                <a:srgbClr val="031629"/>
              </a:buClr>
              <a:buSzPts val="1400"/>
              <a:buChar char="•"/>
              <a:defRPr/>
            </a:lvl3pPr>
            <a:lvl4pPr indent="-317500" lvl="3" marL="1828800" algn="just">
              <a:lnSpc>
                <a:spcPct val="90000"/>
              </a:lnSpc>
              <a:spcBef>
                <a:spcPts val="400"/>
              </a:spcBef>
              <a:spcAft>
                <a:spcPts val="0"/>
              </a:spcAft>
              <a:buClr>
                <a:srgbClr val="031629"/>
              </a:buClr>
              <a:buSzPts val="1400"/>
              <a:buChar char="•"/>
              <a:defRPr/>
            </a:lvl4pPr>
            <a:lvl5pPr indent="-317500" lvl="4" marL="2286000" algn="just">
              <a:lnSpc>
                <a:spcPct val="90000"/>
              </a:lnSpc>
              <a:spcBef>
                <a:spcPts val="400"/>
              </a:spcBef>
              <a:spcAft>
                <a:spcPts val="0"/>
              </a:spcAft>
              <a:buClr>
                <a:srgbClr val="031629"/>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6" name="Google Shape;296;p39"/>
          <p:cNvSpPr txBox="1"/>
          <p:nvPr>
            <p:ph idx="6" type="body"/>
          </p:nvPr>
        </p:nvSpPr>
        <p:spPr>
          <a:xfrm>
            <a:off x="6199081" y="3817806"/>
            <a:ext cx="2517300" cy="7848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rgbClr val="031629"/>
              </a:buClr>
              <a:buSzPts val="1500"/>
              <a:buNone/>
              <a:defRPr b="0" sz="1500">
                <a:solidFill>
                  <a:srgbClr val="031629"/>
                </a:solidFill>
              </a:defRPr>
            </a:lvl1pPr>
            <a:lvl2pPr indent="-317500" lvl="1" marL="914400" algn="just">
              <a:lnSpc>
                <a:spcPct val="90000"/>
              </a:lnSpc>
              <a:spcBef>
                <a:spcPts val="400"/>
              </a:spcBef>
              <a:spcAft>
                <a:spcPts val="0"/>
              </a:spcAft>
              <a:buClr>
                <a:srgbClr val="031629"/>
              </a:buClr>
              <a:buSzPts val="1400"/>
              <a:buAutoNum type="alphaLcPeriod"/>
              <a:defRPr/>
            </a:lvl2pPr>
            <a:lvl3pPr indent="-317500" lvl="2" marL="1371600" algn="just">
              <a:lnSpc>
                <a:spcPct val="90000"/>
              </a:lnSpc>
              <a:spcBef>
                <a:spcPts val="400"/>
              </a:spcBef>
              <a:spcAft>
                <a:spcPts val="0"/>
              </a:spcAft>
              <a:buClr>
                <a:srgbClr val="031629"/>
              </a:buClr>
              <a:buSzPts val="1400"/>
              <a:buChar char="•"/>
              <a:defRPr/>
            </a:lvl3pPr>
            <a:lvl4pPr indent="-317500" lvl="3" marL="1828800" algn="just">
              <a:lnSpc>
                <a:spcPct val="90000"/>
              </a:lnSpc>
              <a:spcBef>
                <a:spcPts val="400"/>
              </a:spcBef>
              <a:spcAft>
                <a:spcPts val="0"/>
              </a:spcAft>
              <a:buClr>
                <a:srgbClr val="031629"/>
              </a:buClr>
              <a:buSzPts val="1400"/>
              <a:buChar char="•"/>
              <a:defRPr/>
            </a:lvl4pPr>
            <a:lvl5pPr indent="-317500" lvl="4" marL="2286000" algn="just">
              <a:lnSpc>
                <a:spcPct val="90000"/>
              </a:lnSpc>
              <a:spcBef>
                <a:spcPts val="400"/>
              </a:spcBef>
              <a:spcAft>
                <a:spcPts val="0"/>
              </a:spcAft>
              <a:buClr>
                <a:srgbClr val="031629"/>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7" name="Google Shape;297;p39"/>
          <p:cNvSpPr txBox="1"/>
          <p:nvPr>
            <p:ph type="title"/>
          </p:nvPr>
        </p:nvSpPr>
        <p:spPr>
          <a:xfrm>
            <a:off x="578025" y="664590"/>
            <a:ext cx="6435600" cy="5541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0E60AC"/>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4">
  <p:cSld name="Picture with Caption 4">
    <p:spTree>
      <p:nvGrpSpPr>
        <p:cNvPr id="298" name="Shape 298"/>
        <p:cNvGrpSpPr/>
        <p:nvPr/>
      </p:nvGrpSpPr>
      <p:grpSpPr>
        <a:xfrm>
          <a:off x="0" y="0"/>
          <a:ext cx="0" cy="0"/>
          <a:chOff x="0" y="0"/>
          <a:chExt cx="0" cy="0"/>
        </a:xfrm>
      </p:grpSpPr>
      <p:sp>
        <p:nvSpPr>
          <p:cNvPr id="299" name="Google Shape;299;p40"/>
          <p:cNvSpPr/>
          <p:nvPr>
            <p:ph idx="2" type="pic"/>
          </p:nvPr>
        </p:nvSpPr>
        <p:spPr>
          <a:xfrm>
            <a:off x="1447649" y="699940"/>
            <a:ext cx="6371700" cy="2748300"/>
          </a:xfrm>
          <a:prstGeom prst="rect">
            <a:avLst/>
          </a:prstGeom>
          <a:noFill/>
          <a:ln>
            <a:noFill/>
          </a:ln>
        </p:spPr>
      </p:sp>
      <p:sp>
        <p:nvSpPr>
          <p:cNvPr id="300" name="Google Shape;300;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sp>
        <p:nvSpPr>
          <p:cNvPr id="301" name="Google Shape;301;p40"/>
          <p:cNvSpPr txBox="1"/>
          <p:nvPr>
            <p:ph idx="1" type="body"/>
          </p:nvPr>
        </p:nvSpPr>
        <p:spPr>
          <a:xfrm>
            <a:off x="1447648" y="3563333"/>
            <a:ext cx="6372000" cy="1088700"/>
          </a:xfrm>
          <a:prstGeom prst="rect">
            <a:avLst/>
          </a:prstGeom>
          <a:noFill/>
          <a:ln>
            <a:noFill/>
          </a:ln>
        </p:spPr>
        <p:txBody>
          <a:bodyPr anchorCtr="0" anchor="t" bIns="34275" lIns="68575" spcFirstLastPara="1" rIns="68575" wrap="square" tIns="34275">
            <a:normAutofit/>
          </a:bodyPr>
          <a:lstStyle>
            <a:lvl1pPr indent="-228600" lvl="0" marL="457200" algn="just">
              <a:lnSpc>
                <a:spcPct val="90000"/>
              </a:lnSpc>
              <a:spcBef>
                <a:spcPts val="800"/>
              </a:spcBef>
              <a:spcAft>
                <a:spcPts val="0"/>
              </a:spcAft>
              <a:buClr>
                <a:srgbClr val="031629"/>
              </a:buClr>
              <a:buSzPts val="1500"/>
              <a:buNone/>
              <a:defRPr b="0" sz="1500">
                <a:solidFill>
                  <a:srgbClr val="031629"/>
                </a:solidFill>
              </a:defRPr>
            </a:lvl1pPr>
            <a:lvl2pPr indent="-317500" lvl="1" marL="914400" algn="just">
              <a:lnSpc>
                <a:spcPct val="90000"/>
              </a:lnSpc>
              <a:spcBef>
                <a:spcPts val="400"/>
              </a:spcBef>
              <a:spcAft>
                <a:spcPts val="0"/>
              </a:spcAft>
              <a:buClr>
                <a:srgbClr val="031629"/>
              </a:buClr>
              <a:buSzPts val="1400"/>
              <a:buAutoNum type="alphaLcPeriod"/>
              <a:defRPr/>
            </a:lvl2pPr>
            <a:lvl3pPr indent="-317500" lvl="2" marL="1371600" algn="just">
              <a:lnSpc>
                <a:spcPct val="90000"/>
              </a:lnSpc>
              <a:spcBef>
                <a:spcPts val="400"/>
              </a:spcBef>
              <a:spcAft>
                <a:spcPts val="0"/>
              </a:spcAft>
              <a:buClr>
                <a:srgbClr val="031629"/>
              </a:buClr>
              <a:buSzPts val="1400"/>
              <a:buChar char="•"/>
              <a:defRPr/>
            </a:lvl3pPr>
            <a:lvl4pPr indent="-317500" lvl="3" marL="1828800" algn="just">
              <a:lnSpc>
                <a:spcPct val="90000"/>
              </a:lnSpc>
              <a:spcBef>
                <a:spcPts val="400"/>
              </a:spcBef>
              <a:spcAft>
                <a:spcPts val="0"/>
              </a:spcAft>
              <a:buClr>
                <a:srgbClr val="031629"/>
              </a:buClr>
              <a:buSzPts val="1400"/>
              <a:buChar char="•"/>
              <a:defRPr/>
            </a:lvl4pPr>
            <a:lvl5pPr indent="-317500" lvl="4" marL="2286000" algn="just">
              <a:lnSpc>
                <a:spcPct val="90000"/>
              </a:lnSpc>
              <a:spcBef>
                <a:spcPts val="400"/>
              </a:spcBef>
              <a:spcAft>
                <a:spcPts val="0"/>
              </a:spcAft>
              <a:buClr>
                <a:srgbClr val="031629"/>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ert Video">
  <p:cSld name="Insert Video">
    <p:spTree>
      <p:nvGrpSpPr>
        <p:cNvPr id="302" name="Shape 302"/>
        <p:cNvGrpSpPr/>
        <p:nvPr/>
      </p:nvGrpSpPr>
      <p:grpSpPr>
        <a:xfrm>
          <a:off x="0" y="0"/>
          <a:ext cx="0" cy="0"/>
          <a:chOff x="0" y="0"/>
          <a:chExt cx="0" cy="0"/>
        </a:xfrm>
      </p:grpSpPr>
      <p:sp>
        <p:nvSpPr>
          <p:cNvPr id="303" name="Google Shape;303;p41"/>
          <p:cNvSpPr txBox="1"/>
          <p:nvPr>
            <p:ph type="title"/>
          </p:nvPr>
        </p:nvSpPr>
        <p:spPr>
          <a:xfrm>
            <a:off x="1668544" y="303463"/>
            <a:ext cx="5337900" cy="5262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rgbClr val="0E60AC"/>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4" name="Google Shape;304;p41"/>
          <p:cNvSpPr/>
          <p:nvPr>
            <p:ph idx="2" type="media"/>
          </p:nvPr>
        </p:nvSpPr>
        <p:spPr>
          <a:xfrm>
            <a:off x="1182665" y="989263"/>
            <a:ext cx="6888600" cy="3874800"/>
          </a:xfrm>
          <a:prstGeom prst="rect">
            <a:avLst/>
          </a:prstGeom>
          <a:noFill/>
          <a:ln>
            <a:noFill/>
          </a:ln>
        </p:spPr>
        <p:txBody>
          <a:bodyPr anchorCtr="0" anchor="t" bIns="34275" lIns="68575" spcFirstLastPara="1" rIns="68575" wrap="square" tIns="34275">
            <a:noAutofit/>
          </a:bodyPr>
          <a:lstStyle>
            <a:lvl1pPr lvl="0" marR="0" algn="just">
              <a:lnSpc>
                <a:spcPct val="90000"/>
              </a:lnSpc>
              <a:spcBef>
                <a:spcPts val="800"/>
              </a:spcBef>
              <a:spcAft>
                <a:spcPts val="0"/>
              </a:spcAft>
              <a:buClr>
                <a:srgbClr val="031629"/>
              </a:buClr>
              <a:buSzPts val="1700"/>
              <a:buFont typeface="Twentieth Century"/>
              <a:buNone/>
              <a:defRPr b="0" i="0" sz="1700" u="none" cap="none" strike="noStrike">
                <a:solidFill>
                  <a:srgbClr val="031629"/>
                </a:solidFill>
                <a:latin typeface="Twentieth Century"/>
                <a:ea typeface="Twentieth Century"/>
                <a:cs typeface="Twentieth Century"/>
                <a:sym typeface="Twentieth Century"/>
              </a:defRPr>
            </a:lvl1pPr>
            <a:lvl2pPr lvl="1" marR="0" algn="just">
              <a:lnSpc>
                <a:spcPct val="90000"/>
              </a:lnSpc>
              <a:spcBef>
                <a:spcPts val="400"/>
              </a:spcBef>
              <a:spcAft>
                <a:spcPts val="0"/>
              </a:spcAft>
              <a:buClr>
                <a:srgbClr val="031629"/>
              </a:buClr>
              <a:buSzPts val="1700"/>
              <a:buFont typeface="Twentieth Century"/>
              <a:buAutoNum type="alphaLcPeriod"/>
              <a:defRPr b="0" i="0" sz="1700" u="none" cap="none" strike="noStrike">
                <a:solidFill>
                  <a:srgbClr val="031629"/>
                </a:solidFill>
                <a:latin typeface="Twentieth Century"/>
                <a:ea typeface="Twentieth Century"/>
                <a:cs typeface="Twentieth Century"/>
                <a:sym typeface="Twentieth Century"/>
              </a:defRPr>
            </a:lvl2pPr>
            <a:lvl3pPr lvl="2" marR="0" algn="just">
              <a:lnSpc>
                <a:spcPct val="90000"/>
              </a:lnSpc>
              <a:spcBef>
                <a:spcPts val="400"/>
              </a:spcBef>
              <a:spcAft>
                <a:spcPts val="0"/>
              </a:spcAft>
              <a:buClr>
                <a:srgbClr val="031629"/>
              </a:buClr>
              <a:buSzPts val="1700"/>
              <a:buFont typeface="Arial"/>
              <a:buChar char="•"/>
              <a:defRPr b="0" i="0" sz="1700" u="none" cap="none" strike="noStrike">
                <a:solidFill>
                  <a:srgbClr val="031629"/>
                </a:solidFill>
                <a:latin typeface="Twentieth Century"/>
                <a:ea typeface="Twentieth Century"/>
                <a:cs typeface="Twentieth Century"/>
                <a:sym typeface="Twentieth Century"/>
              </a:defRPr>
            </a:lvl3pPr>
            <a:lvl4pPr lvl="3" marR="0" algn="just">
              <a:lnSpc>
                <a:spcPct val="90000"/>
              </a:lnSpc>
              <a:spcBef>
                <a:spcPts val="400"/>
              </a:spcBef>
              <a:spcAft>
                <a:spcPts val="0"/>
              </a:spcAft>
              <a:buClr>
                <a:srgbClr val="031629"/>
              </a:buClr>
              <a:buSzPts val="1700"/>
              <a:buFont typeface="Arial"/>
              <a:buChar char="•"/>
              <a:defRPr b="0" i="0" sz="1700" u="none" cap="none" strike="noStrike">
                <a:solidFill>
                  <a:srgbClr val="031629"/>
                </a:solidFill>
                <a:latin typeface="Twentieth Century"/>
                <a:ea typeface="Twentieth Century"/>
                <a:cs typeface="Twentieth Century"/>
                <a:sym typeface="Twentieth Century"/>
              </a:defRPr>
            </a:lvl4pPr>
            <a:lvl5pPr lvl="4" marR="0" algn="just">
              <a:lnSpc>
                <a:spcPct val="90000"/>
              </a:lnSpc>
              <a:spcBef>
                <a:spcPts val="400"/>
              </a:spcBef>
              <a:spcAft>
                <a:spcPts val="0"/>
              </a:spcAft>
              <a:buClr>
                <a:srgbClr val="031629"/>
              </a:buClr>
              <a:buSzPts val="1700"/>
              <a:buFont typeface="Arial"/>
              <a:buChar char="•"/>
              <a:defRPr b="0" i="0" sz="1700" u="none" cap="none" strike="noStrike">
                <a:solidFill>
                  <a:srgbClr val="031629"/>
                </a:solidFill>
                <a:latin typeface="Twentieth Century"/>
                <a:ea typeface="Twentieth Century"/>
                <a:cs typeface="Twentieth Century"/>
                <a:sym typeface="Twentieth Century"/>
              </a:defRPr>
            </a:lvl5pPr>
            <a:lvl6pPr lvl="5"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lvl="6"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lvl="7"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lvl="8"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5" name="Shape 305"/>
        <p:cNvGrpSpPr/>
        <p:nvPr/>
      </p:nvGrpSpPr>
      <p:grpSpPr>
        <a:xfrm>
          <a:off x="0" y="0"/>
          <a:ext cx="0" cy="0"/>
          <a:chOff x="0" y="0"/>
          <a:chExt cx="0" cy="0"/>
        </a:xfrm>
      </p:grpSpPr>
      <p:sp>
        <p:nvSpPr>
          <p:cNvPr id="306" name="Google Shape;306;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tihan">
  <p:cSld name="Latihan">
    <p:spTree>
      <p:nvGrpSpPr>
        <p:cNvPr id="307" name="Shape 307"/>
        <p:cNvGrpSpPr/>
        <p:nvPr/>
      </p:nvGrpSpPr>
      <p:grpSpPr>
        <a:xfrm>
          <a:off x="0" y="0"/>
          <a:ext cx="0" cy="0"/>
          <a:chOff x="0" y="0"/>
          <a:chExt cx="0" cy="0"/>
        </a:xfrm>
      </p:grpSpPr>
      <p:sp>
        <p:nvSpPr>
          <p:cNvPr id="308" name="Google Shape;308;p43"/>
          <p:cNvSpPr txBox="1"/>
          <p:nvPr>
            <p:ph idx="1" type="body"/>
          </p:nvPr>
        </p:nvSpPr>
        <p:spPr>
          <a:xfrm>
            <a:off x="628650" y="1604914"/>
            <a:ext cx="7886700" cy="2978400"/>
          </a:xfrm>
          <a:prstGeom prst="rect">
            <a:avLst/>
          </a:prstGeom>
          <a:noFill/>
          <a:ln>
            <a:noFill/>
          </a:ln>
        </p:spPr>
        <p:txBody>
          <a:bodyPr anchorCtr="0" anchor="t" bIns="34275" lIns="68575" spcFirstLastPara="1" rIns="68575" wrap="square" tIns="34275">
            <a:normAutofit/>
          </a:bodyPr>
          <a:lstStyle>
            <a:lvl1pPr indent="-336550" lvl="0" marL="457200" algn="just">
              <a:lnSpc>
                <a:spcPct val="90000"/>
              </a:lnSpc>
              <a:spcBef>
                <a:spcPts val="800"/>
              </a:spcBef>
              <a:spcAft>
                <a:spcPts val="0"/>
              </a:spcAft>
              <a:buClr>
                <a:srgbClr val="031629"/>
              </a:buClr>
              <a:buSzPts val="1700"/>
              <a:buAutoNum type="arabicPeriod"/>
              <a:defRPr>
                <a:solidFill>
                  <a:srgbClr val="031629"/>
                </a:solidFill>
              </a:defRPr>
            </a:lvl1pPr>
            <a:lvl2pPr indent="-336550" lvl="1" marL="914400" algn="just">
              <a:lnSpc>
                <a:spcPct val="90000"/>
              </a:lnSpc>
              <a:spcBef>
                <a:spcPts val="400"/>
              </a:spcBef>
              <a:spcAft>
                <a:spcPts val="0"/>
              </a:spcAft>
              <a:buClr>
                <a:srgbClr val="031629"/>
              </a:buClr>
              <a:buSzPts val="1700"/>
              <a:buAutoNum type="alphaLcPeriod"/>
              <a:defRPr>
                <a:solidFill>
                  <a:srgbClr val="031629"/>
                </a:solidFill>
              </a:defRPr>
            </a:lvl2pPr>
            <a:lvl3pPr indent="-336550" lvl="2" marL="1371600" algn="just">
              <a:lnSpc>
                <a:spcPct val="90000"/>
              </a:lnSpc>
              <a:spcBef>
                <a:spcPts val="400"/>
              </a:spcBef>
              <a:spcAft>
                <a:spcPts val="0"/>
              </a:spcAft>
              <a:buClr>
                <a:srgbClr val="031629"/>
              </a:buClr>
              <a:buSzPts val="1700"/>
              <a:buChar char="•"/>
              <a:defRPr>
                <a:solidFill>
                  <a:srgbClr val="031629"/>
                </a:solidFill>
              </a:defRPr>
            </a:lvl3pPr>
            <a:lvl4pPr indent="-336550" lvl="3" marL="1828800" algn="just">
              <a:lnSpc>
                <a:spcPct val="90000"/>
              </a:lnSpc>
              <a:spcBef>
                <a:spcPts val="400"/>
              </a:spcBef>
              <a:spcAft>
                <a:spcPts val="0"/>
              </a:spcAft>
              <a:buClr>
                <a:srgbClr val="031629"/>
              </a:buClr>
              <a:buSzPts val="1700"/>
              <a:buChar char="•"/>
              <a:defRPr>
                <a:solidFill>
                  <a:srgbClr val="031629"/>
                </a:solidFill>
              </a:defRPr>
            </a:lvl4pPr>
            <a:lvl5pPr indent="-336550" lvl="4" marL="2286000" algn="just">
              <a:lnSpc>
                <a:spcPct val="90000"/>
              </a:lnSpc>
              <a:spcBef>
                <a:spcPts val="400"/>
              </a:spcBef>
              <a:spcAft>
                <a:spcPts val="0"/>
              </a:spcAft>
              <a:buClr>
                <a:srgbClr val="031629"/>
              </a:buClr>
              <a:buSzPts val="1700"/>
              <a:buChar char="•"/>
              <a:defRPr>
                <a:solidFill>
                  <a:srgbClr val="031629"/>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9" name="Google Shape;309;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grpSp>
        <p:nvGrpSpPr>
          <p:cNvPr id="310" name="Google Shape;310;p43"/>
          <p:cNvGrpSpPr/>
          <p:nvPr/>
        </p:nvGrpSpPr>
        <p:grpSpPr>
          <a:xfrm>
            <a:off x="628650" y="831397"/>
            <a:ext cx="4499434" cy="577125"/>
            <a:chOff x="838200" y="1108530"/>
            <a:chExt cx="5999245" cy="769500"/>
          </a:xfrm>
        </p:grpSpPr>
        <p:sp>
          <p:nvSpPr>
            <p:cNvPr id="311" name="Google Shape;311;p43"/>
            <p:cNvSpPr/>
            <p:nvPr/>
          </p:nvSpPr>
          <p:spPr>
            <a:xfrm>
              <a:off x="1282045" y="1255025"/>
              <a:ext cx="5555400" cy="518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312" name="Google Shape;312;p43"/>
            <p:cNvSpPr/>
            <p:nvPr/>
          </p:nvSpPr>
          <p:spPr>
            <a:xfrm>
              <a:off x="838200" y="1123041"/>
              <a:ext cx="754800" cy="7548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313" name="Google Shape;313;p43"/>
            <p:cNvSpPr/>
            <p:nvPr/>
          </p:nvSpPr>
          <p:spPr>
            <a:xfrm>
              <a:off x="1654410" y="1108530"/>
              <a:ext cx="1923900" cy="769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3300">
                  <a:solidFill>
                    <a:schemeClr val="accent3"/>
                  </a:solidFill>
                  <a:latin typeface="Twentieth Century"/>
                  <a:ea typeface="Twentieth Century"/>
                  <a:cs typeface="Twentieth Century"/>
                  <a:sym typeface="Twentieth Century"/>
                </a:rPr>
                <a:t>Latihan</a:t>
              </a:r>
              <a:endParaRPr b="1" sz="3300">
                <a:solidFill>
                  <a:schemeClr val="accent3"/>
                </a:solidFill>
                <a:latin typeface="Twentieth Century"/>
                <a:ea typeface="Twentieth Century"/>
                <a:cs typeface="Twentieth Century"/>
                <a:sym typeface="Twentieth Century"/>
              </a:endParaRPr>
            </a:p>
          </p:txBody>
        </p:sp>
        <p:pic>
          <p:nvPicPr>
            <p:cNvPr id="314" name="Google Shape;314;p43"/>
            <p:cNvPicPr preferRelativeResize="0"/>
            <p:nvPr/>
          </p:nvPicPr>
          <p:blipFill rotWithShape="1">
            <a:blip r:embed="rId2">
              <a:alphaModFix/>
            </a:blip>
            <a:srcRect b="0" l="0" r="0" t="0"/>
            <a:stretch/>
          </p:blipFill>
          <p:spPr>
            <a:xfrm>
              <a:off x="917419" y="1120499"/>
              <a:ext cx="650450" cy="745501"/>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ftar Pustaka">
  <p:cSld name="Daftar Pustaka">
    <p:spTree>
      <p:nvGrpSpPr>
        <p:cNvPr id="315" name="Shape 315"/>
        <p:cNvGrpSpPr/>
        <p:nvPr/>
      </p:nvGrpSpPr>
      <p:grpSpPr>
        <a:xfrm>
          <a:off x="0" y="0"/>
          <a:ext cx="0" cy="0"/>
          <a:chOff x="0" y="0"/>
          <a:chExt cx="0" cy="0"/>
        </a:xfrm>
      </p:grpSpPr>
      <p:sp>
        <p:nvSpPr>
          <p:cNvPr id="316" name="Google Shape;316;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sz="900">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grpSp>
        <p:nvGrpSpPr>
          <p:cNvPr id="317" name="Google Shape;317;p44"/>
          <p:cNvGrpSpPr/>
          <p:nvPr/>
        </p:nvGrpSpPr>
        <p:grpSpPr>
          <a:xfrm>
            <a:off x="628650" y="822419"/>
            <a:ext cx="4499434" cy="577125"/>
            <a:chOff x="838200" y="569942"/>
            <a:chExt cx="5999245" cy="769500"/>
          </a:xfrm>
        </p:grpSpPr>
        <p:sp>
          <p:nvSpPr>
            <p:cNvPr id="318" name="Google Shape;318;p44"/>
            <p:cNvSpPr/>
            <p:nvPr/>
          </p:nvSpPr>
          <p:spPr>
            <a:xfrm>
              <a:off x="1282045" y="716437"/>
              <a:ext cx="5555400" cy="518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319" name="Google Shape;319;p44"/>
            <p:cNvSpPr/>
            <p:nvPr/>
          </p:nvSpPr>
          <p:spPr>
            <a:xfrm>
              <a:off x="838200" y="584453"/>
              <a:ext cx="754800" cy="7548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wentieth Century"/>
                <a:ea typeface="Twentieth Century"/>
                <a:cs typeface="Twentieth Century"/>
                <a:sym typeface="Twentieth Century"/>
              </a:endParaRPr>
            </a:p>
          </p:txBody>
        </p:sp>
        <p:sp>
          <p:nvSpPr>
            <p:cNvPr id="320" name="Google Shape;320;p44"/>
            <p:cNvSpPr/>
            <p:nvPr/>
          </p:nvSpPr>
          <p:spPr>
            <a:xfrm>
              <a:off x="1654410" y="569942"/>
              <a:ext cx="3640800" cy="769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d" sz="3300">
                  <a:solidFill>
                    <a:schemeClr val="accent3"/>
                  </a:solidFill>
                  <a:latin typeface="Twentieth Century"/>
                  <a:ea typeface="Twentieth Century"/>
                  <a:cs typeface="Twentieth Century"/>
                  <a:sym typeface="Twentieth Century"/>
                </a:rPr>
                <a:t>Daftar Pustaka</a:t>
              </a:r>
              <a:endParaRPr b="1" sz="3300">
                <a:solidFill>
                  <a:schemeClr val="accent3"/>
                </a:solidFill>
                <a:latin typeface="Twentieth Century"/>
                <a:ea typeface="Twentieth Century"/>
                <a:cs typeface="Twentieth Century"/>
                <a:sym typeface="Twentieth Century"/>
              </a:endParaRPr>
            </a:p>
          </p:txBody>
        </p:sp>
        <p:pic>
          <p:nvPicPr>
            <p:cNvPr id="321" name="Google Shape;321;p44"/>
            <p:cNvPicPr preferRelativeResize="0"/>
            <p:nvPr/>
          </p:nvPicPr>
          <p:blipFill rotWithShape="1">
            <a:blip r:embed="rId2">
              <a:alphaModFix/>
            </a:blip>
            <a:srcRect b="0" l="0" r="0" t="0"/>
            <a:stretch/>
          </p:blipFill>
          <p:spPr>
            <a:xfrm>
              <a:off x="898017" y="661014"/>
              <a:ext cx="606720" cy="629320"/>
            </a:xfrm>
            <a:prstGeom prst="rect">
              <a:avLst/>
            </a:prstGeom>
            <a:noFill/>
            <a:ln>
              <a:noFill/>
            </a:ln>
          </p:spPr>
        </p:pic>
      </p:grpSp>
      <p:sp>
        <p:nvSpPr>
          <p:cNvPr id="322" name="Google Shape;322;p44"/>
          <p:cNvSpPr txBox="1"/>
          <p:nvPr>
            <p:ph idx="1" type="body"/>
          </p:nvPr>
        </p:nvSpPr>
        <p:spPr>
          <a:xfrm>
            <a:off x="628650" y="1604914"/>
            <a:ext cx="7886700" cy="2978400"/>
          </a:xfrm>
          <a:prstGeom prst="rect">
            <a:avLst/>
          </a:prstGeom>
          <a:noFill/>
          <a:ln>
            <a:noFill/>
          </a:ln>
        </p:spPr>
        <p:txBody>
          <a:bodyPr anchorCtr="0" anchor="t" bIns="34275" lIns="68575" spcFirstLastPara="1" rIns="68575" wrap="square" tIns="34275">
            <a:normAutofit/>
          </a:bodyPr>
          <a:lstStyle>
            <a:lvl1pPr indent="-336550" lvl="0" marL="457200" algn="just">
              <a:lnSpc>
                <a:spcPct val="90000"/>
              </a:lnSpc>
              <a:spcBef>
                <a:spcPts val="800"/>
              </a:spcBef>
              <a:spcAft>
                <a:spcPts val="0"/>
              </a:spcAft>
              <a:buClr>
                <a:srgbClr val="031629"/>
              </a:buClr>
              <a:buSzPts val="1700"/>
              <a:buAutoNum type="arabicPeriod"/>
              <a:defRPr>
                <a:solidFill>
                  <a:srgbClr val="031629"/>
                </a:solidFill>
              </a:defRPr>
            </a:lvl1pPr>
            <a:lvl2pPr indent="-336550" lvl="1" marL="914400" algn="just">
              <a:lnSpc>
                <a:spcPct val="90000"/>
              </a:lnSpc>
              <a:spcBef>
                <a:spcPts val="400"/>
              </a:spcBef>
              <a:spcAft>
                <a:spcPts val="0"/>
              </a:spcAft>
              <a:buClr>
                <a:srgbClr val="031629"/>
              </a:buClr>
              <a:buSzPts val="1700"/>
              <a:buAutoNum type="alphaLcPeriod"/>
              <a:defRPr>
                <a:solidFill>
                  <a:srgbClr val="031629"/>
                </a:solidFill>
              </a:defRPr>
            </a:lvl2pPr>
            <a:lvl3pPr indent="-336550" lvl="2" marL="1371600" algn="just">
              <a:lnSpc>
                <a:spcPct val="90000"/>
              </a:lnSpc>
              <a:spcBef>
                <a:spcPts val="400"/>
              </a:spcBef>
              <a:spcAft>
                <a:spcPts val="0"/>
              </a:spcAft>
              <a:buClr>
                <a:srgbClr val="031629"/>
              </a:buClr>
              <a:buSzPts val="1700"/>
              <a:buChar char="•"/>
              <a:defRPr>
                <a:solidFill>
                  <a:srgbClr val="031629"/>
                </a:solidFill>
              </a:defRPr>
            </a:lvl3pPr>
            <a:lvl4pPr indent="-336550" lvl="3" marL="1828800" algn="just">
              <a:lnSpc>
                <a:spcPct val="90000"/>
              </a:lnSpc>
              <a:spcBef>
                <a:spcPts val="400"/>
              </a:spcBef>
              <a:spcAft>
                <a:spcPts val="0"/>
              </a:spcAft>
              <a:buClr>
                <a:srgbClr val="031629"/>
              </a:buClr>
              <a:buSzPts val="1700"/>
              <a:buChar char="•"/>
              <a:defRPr>
                <a:solidFill>
                  <a:srgbClr val="031629"/>
                </a:solidFill>
              </a:defRPr>
            </a:lvl4pPr>
            <a:lvl5pPr indent="-336550" lvl="4" marL="2286000" algn="just">
              <a:lnSpc>
                <a:spcPct val="90000"/>
              </a:lnSpc>
              <a:spcBef>
                <a:spcPts val="400"/>
              </a:spcBef>
              <a:spcAft>
                <a:spcPts val="0"/>
              </a:spcAft>
              <a:buClr>
                <a:srgbClr val="031629"/>
              </a:buClr>
              <a:buSzPts val="1700"/>
              <a:buChar char="•"/>
              <a:defRPr>
                <a:solidFill>
                  <a:srgbClr val="031629"/>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image" Target="../media/image38.png"/><Relationship Id="rId2" Type="http://schemas.openxmlformats.org/officeDocument/2006/relationships/image" Target="../media/image1.png"/><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theme" Target="../theme/theme3.xml"/><Relationship Id="rId30" Type="http://schemas.openxmlformats.org/officeDocument/2006/relationships/slideLayout" Target="../slideLayouts/slideLayout4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6"/>
          <p:cNvSpPr/>
          <p:nvPr/>
        </p:nvSpPr>
        <p:spPr>
          <a:xfrm>
            <a:off x="0" y="0"/>
            <a:ext cx="9144000" cy="514350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pic>
        <p:nvPicPr>
          <p:cNvPr id="80" name="Google Shape;80;p16"/>
          <p:cNvPicPr preferRelativeResize="0"/>
          <p:nvPr/>
        </p:nvPicPr>
        <p:blipFill rotWithShape="1">
          <a:blip r:embed="rId1">
            <a:alphaModFix/>
          </a:blip>
          <a:srcRect b="0" l="0" r="0" t="0"/>
          <a:stretch/>
        </p:blipFill>
        <p:spPr>
          <a:xfrm>
            <a:off x="0" y="4102698"/>
            <a:ext cx="9083038" cy="1050548"/>
          </a:xfrm>
          <a:prstGeom prst="rect">
            <a:avLst/>
          </a:prstGeom>
          <a:noFill/>
          <a:ln>
            <a:noFill/>
          </a:ln>
        </p:spPr>
      </p:pic>
      <p:sp>
        <p:nvSpPr>
          <p:cNvPr id="81" name="Google Shape;81;p16"/>
          <p:cNvSpPr txBox="1"/>
          <p:nvPr>
            <p:ph type="title"/>
          </p:nvPr>
        </p:nvSpPr>
        <p:spPr>
          <a:xfrm>
            <a:off x="628650" y="691939"/>
            <a:ext cx="6410400" cy="5265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rgbClr val="0E60AC"/>
              </a:buClr>
              <a:buSzPts val="2700"/>
              <a:buFont typeface="Twentieth Century"/>
              <a:buNone/>
              <a:defRPr b="1" i="0" sz="2700" u="none" cap="none" strike="noStrike">
                <a:solidFill>
                  <a:srgbClr val="0E60AC"/>
                </a:solidFill>
                <a:latin typeface="Twentieth Century"/>
                <a:ea typeface="Twentieth Century"/>
                <a:cs typeface="Twentieth Century"/>
                <a:sym typeface="Twentieth Centur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2" name="Google Shape;82;p16"/>
          <p:cNvSpPr txBox="1"/>
          <p:nvPr>
            <p:ph idx="1" type="body"/>
          </p:nvPr>
        </p:nvSpPr>
        <p:spPr>
          <a:xfrm>
            <a:off x="628650" y="1319728"/>
            <a:ext cx="7886700" cy="3263400"/>
          </a:xfrm>
          <a:prstGeom prst="rect">
            <a:avLst/>
          </a:prstGeom>
          <a:noFill/>
          <a:ln>
            <a:noFill/>
          </a:ln>
        </p:spPr>
        <p:txBody>
          <a:bodyPr anchorCtr="0" anchor="t" bIns="34275" lIns="68575" spcFirstLastPara="1" rIns="68575" wrap="square" tIns="34275">
            <a:normAutofit/>
          </a:bodyPr>
          <a:lstStyle>
            <a:lvl1pPr indent="-336550" lvl="0" marL="457200" marR="0" algn="just">
              <a:lnSpc>
                <a:spcPct val="90000"/>
              </a:lnSpc>
              <a:spcBef>
                <a:spcPts val="800"/>
              </a:spcBef>
              <a:spcAft>
                <a:spcPts val="0"/>
              </a:spcAft>
              <a:buClr>
                <a:srgbClr val="031629"/>
              </a:buClr>
              <a:buSzPts val="1700"/>
              <a:buFont typeface="Twentieth Century"/>
              <a:buAutoNum type="arabicPeriod"/>
              <a:defRPr b="0" i="0" sz="1700" u="none" cap="none" strike="noStrike">
                <a:solidFill>
                  <a:srgbClr val="031629"/>
                </a:solidFill>
                <a:latin typeface="Twentieth Century"/>
                <a:ea typeface="Twentieth Century"/>
                <a:cs typeface="Twentieth Century"/>
                <a:sym typeface="Twentieth Century"/>
              </a:defRPr>
            </a:lvl1pPr>
            <a:lvl2pPr indent="-336550" lvl="1" marL="914400" marR="0" algn="just">
              <a:lnSpc>
                <a:spcPct val="90000"/>
              </a:lnSpc>
              <a:spcBef>
                <a:spcPts val="400"/>
              </a:spcBef>
              <a:spcAft>
                <a:spcPts val="0"/>
              </a:spcAft>
              <a:buClr>
                <a:srgbClr val="031629"/>
              </a:buClr>
              <a:buSzPts val="1700"/>
              <a:buFont typeface="Twentieth Century"/>
              <a:buAutoNum type="alphaLcPeriod"/>
              <a:defRPr b="0" i="0" sz="1700" u="none" cap="none" strike="noStrike">
                <a:solidFill>
                  <a:srgbClr val="031629"/>
                </a:solidFill>
                <a:latin typeface="Twentieth Century"/>
                <a:ea typeface="Twentieth Century"/>
                <a:cs typeface="Twentieth Century"/>
                <a:sym typeface="Twentieth Century"/>
              </a:defRPr>
            </a:lvl2pPr>
            <a:lvl3pPr indent="-336550" lvl="2" marL="1371600" marR="0" algn="just">
              <a:lnSpc>
                <a:spcPct val="90000"/>
              </a:lnSpc>
              <a:spcBef>
                <a:spcPts val="400"/>
              </a:spcBef>
              <a:spcAft>
                <a:spcPts val="0"/>
              </a:spcAft>
              <a:buClr>
                <a:srgbClr val="031629"/>
              </a:buClr>
              <a:buSzPts val="1700"/>
              <a:buFont typeface="Arial"/>
              <a:buChar char="•"/>
              <a:defRPr b="0" i="0" sz="1700" u="none" cap="none" strike="noStrike">
                <a:solidFill>
                  <a:srgbClr val="031629"/>
                </a:solidFill>
                <a:latin typeface="Twentieth Century"/>
                <a:ea typeface="Twentieth Century"/>
                <a:cs typeface="Twentieth Century"/>
                <a:sym typeface="Twentieth Century"/>
              </a:defRPr>
            </a:lvl3pPr>
            <a:lvl4pPr indent="-336550" lvl="3" marL="1828800" marR="0" algn="just">
              <a:lnSpc>
                <a:spcPct val="90000"/>
              </a:lnSpc>
              <a:spcBef>
                <a:spcPts val="400"/>
              </a:spcBef>
              <a:spcAft>
                <a:spcPts val="0"/>
              </a:spcAft>
              <a:buClr>
                <a:srgbClr val="031629"/>
              </a:buClr>
              <a:buSzPts val="1700"/>
              <a:buFont typeface="Arial"/>
              <a:buChar char="•"/>
              <a:defRPr b="0" i="0" sz="1700" u="none" cap="none" strike="noStrike">
                <a:solidFill>
                  <a:srgbClr val="031629"/>
                </a:solidFill>
                <a:latin typeface="Twentieth Century"/>
                <a:ea typeface="Twentieth Century"/>
                <a:cs typeface="Twentieth Century"/>
                <a:sym typeface="Twentieth Century"/>
              </a:defRPr>
            </a:lvl4pPr>
            <a:lvl5pPr indent="-336550" lvl="4" marL="2286000" marR="0" algn="just">
              <a:lnSpc>
                <a:spcPct val="90000"/>
              </a:lnSpc>
              <a:spcBef>
                <a:spcPts val="400"/>
              </a:spcBef>
              <a:spcAft>
                <a:spcPts val="0"/>
              </a:spcAft>
              <a:buClr>
                <a:srgbClr val="031629"/>
              </a:buClr>
              <a:buSzPts val="1700"/>
              <a:buFont typeface="Arial"/>
              <a:buChar char="•"/>
              <a:defRPr b="0" i="0" sz="1700" u="none" cap="none" strike="noStrike">
                <a:solidFill>
                  <a:srgbClr val="031629"/>
                </a:solidFill>
                <a:latin typeface="Twentieth Century"/>
                <a:ea typeface="Twentieth Century"/>
                <a:cs typeface="Twentieth Century"/>
                <a:sym typeface="Twentieth Century"/>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3" name="Google Shape;8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8E8E8E"/>
              </a:buClr>
              <a:buSzPts val="900"/>
              <a:buFont typeface="Twentieth Century"/>
              <a:buNone/>
              <a:defRPr b="0" i="0" sz="900" u="none" cap="none" strike="noStrike">
                <a:solidFill>
                  <a:srgbClr val="8E8E8E"/>
                </a:solidFill>
                <a:latin typeface="Twentieth Century"/>
                <a:ea typeface="Twentieth Century"/>
                <a:cs typeface="Twentieth Century"/>
                <a:sym typeface="Twentieth Century"/>
              </a:defRPr>
            </a:lvl9pPr>
          </a:lstStyle>
          <a:p>
            <a:pPr indent="0" lvl="0" marL="0" rtl="0" algn="r">
              <a:spcBef>
                <a:spcPts val="0"/>
              </a:spcBef>
              <a:spcAft>
                <a:spcPts val="0"/>
              </a:spcAft>
              <a:buNone/>
            </a:pPr>
            <a:r>
              <a:t/>
            </a:r>
            <a:endParaRPr/>
          </a:p>
        </p:txBody>
      </p:sp>
      <p:grpSp>
        <p:nvGrpSpPr>
          <p:cNvPr id="84" name="Google Shape;84;p16"/>
          <p:cNvGrpSpPr/>
          <p:nvPr/>
        </p:nvGrpSpPr>
        <p:grpSpPr>
          <a:xfrm>
            <a:off x="73627" y="72310"/>
            <a:ext cx="1478704" cy="547253"/>
            <a:chOff x="648649" y="653143"/>
            <a:chExt cx="2138400" cy="791400"/>
          </a:xfrm>
        </p:grpSpPr>
        <p:sp>
          <p:nvSpPr>
            <p:cNvPr id="85" name="Google Shape;85;p16"/>
            <p:cNvSpPr/>
            <p:nvPr/>
          </p:nvSpPr>
          <p:spPr>
            <a:xfrm>
              <a:off x="648649" y="653143"/>
              <a:ext cx="2138400" cy="7914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wentieth Century"/>
                <a:ea typeface="Twentieth Century"/>
                <a:cs typeface="Twentieth Century"/>
                <a:sym typeface="Twentieth Century"/>
              </a:endParaRPr>
            </a:p>
          </p:txBody>
        </p:sp>
        <p:pic>
          <p:nvPicPr>
            <p:cNvPr id="86" name="Google Shape;86;p16"/>
            <p:cNvPicPr preferRelativeResize="0"/>
            <p:nvPr/>
          </p:nvPicPr>
          <p:blipFill rotWithShape="1">
            <a:blip r:embed="rId2">
              <a:alphaModFix/>
            </a:blip>
            <a:srcRect b="18103" l="0" r="0" t="16015"/>
            <a:stretch/>
          </p:blipFill>
          <p:spPr>
            <a:xfrm>
              <a:off x="702844" y="653143"/>
              <a:ext cx="2029971" cy="753035"/>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36.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441728" y="1330460"/>
            <a:ext cx="5152200" cy="1518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4100"/>
              <a:buFont typeface="Twentieth Century"/>
              <a:buNone/>
            </a:pPr>
            <a:r>
              <a:rPr lang="id" sz="3800">
                <a:latin typeface="Twentieth Century"/>
                <a:ea typeface="Twentieth Century"/>
                <a:cs typeface="Twentieth Century"/>
                <a:sym typeface="Twentieth Century"/>
              </a:rPr>
              <a:t>ALGORITMA &amp;</a:t>
            </a:r>
            <a:br>
              <a:rPr lang="id" sz="3800">
                <a:latin typeface="Twentieth Century"/>
                <a:ea typeface="Twentieth Century"/>
                <a:cs typeface="Twentieth Century"/>
                <a:sym typeface="Twentieth Century"/>
              </a:rPr>
            </a:br>
            <a:r>
              <a:rPr lang="id" sz="3800">
                <a:latin typeface="Twentieth Century"/>
                <a:ea typeface="Twentieth Century"/>
                <a:cs typeface="Twentieth Century"/>
                <a:sym typeface="Twentieth Century"/>
              </a:rPr>
              <a:t>PEMROGRAMAN</a:t>
            </a:r>
            <a:endParaRPr i="1" sz="3800">
              <a:latin typeface="Twentieth Century"/>
              <a:ea typeface="Twentieth Century"/>
              <a:cs typeface="Twentieth Century"/>
              <a:sym typeface="Twentieth Century"/>
            </a:endParaRPr>
          </a:p>
        </p:txBody>
      </p:sp>
      <p:sp>
        <p:nvSpPr>
          <p:cNvPr id="328" name="Google Shape;328;p45"/>
          <p:cNvSpPr txBox="1"/>
          <p:nvPr>
            <p:ph idx="1" type="body"/>
          </p:nvPr>
        </p:nvSpPr>
        <p:spPr>
          <a:xfrm>
            <a:off x="441725" y="3527351"/>
            <a:ext cx="4788900" cy="319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1800"/>
              <a:buNone/>
            </a:pPr>
            <a:r>
              <a:rPr lang="id"/>
              <a:t>Aplikasi Peminjaman dan Pengembalian Buku</a:t>
            </a:r>
            <a:endParaRPr>
              <a:latin typeface="Twentieth Century"/>
              <a:ea typeface="Twentieth Century"/>
              <a:cs typeface="Twentieth Century"/>
              <a:sym typeface="Twentieth Century"/>
            </a:endParaRPr>
          </a:p>
        </p:txBody>
      </p:sp>
      <p:sp>
        <p:nvSpPr>
          <p:cNvPr id="329" name="Google Shape;329;p45"/>
          <p:cNvSpPr txBox="1"/>
          <p:nvPr>
            <p:ph idx="3" type="body"/>
          </p:nvPr>
        </p:nvSpPr>
        <p:spPr>
          <a:xfrm>
            <a:off x="441725" y="3148575"/>
            <a:ext cx="4788900" cy="3195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0"/>
              </a:spcBef>
              <a:spcAft>
                <a:spcPts val="0"/>
              </a:spcAft>
              <a:buClr>
                <a:srgbClr val="FFC000"/>
              </a:buClr>
              <a:buSzPts val="2100"/>
              <a:buNone/>
            </a:pPr>
            <a:r>
              <a:rPr lang="id"/>
              <a:t>PROGRESS 3 - FINAL PROJECT</a:t>
            </a:r>
            <a:endParaRPr/>
          </a:p>
        </p:txBody>
      </p:sp>
      <p:sp>
        <p:nvSpPr>
          <p:cNvPr id="330" name="Google Shape;330;p45"/>
          <p:cNvSpPr txBox="1"/>
          <p:nvPr>
            <p:ph idx="4" type="body"/>
          </p:nvPr>
        </p:nvSpPr>
        <p:spPr>
          <a:xfrm>
            <a:off x="441727" y="951668"/>
            <a:ext cx="2731500" cy="3195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0"/>
              </a:spcBef>
              <a:spcAft>
                <a:spcPts val="0"/>
              </a:spcAft>
              <a:buClr>
                <a:srgbClr val="FFC000"/>
              </a:buClr>
              <a:buSzPts val="2100"/>
              <a:buNone/>
            </a:pPr>
            <a:r>
              <a:rPr lang="id"/>
              <a:t>CSF 101</a:t>
            </a:r>
            <a:endParaRPr/>
          </a:p>
        </p:txBody>
      </p:sp>
      <p:pic>
        <p:nvPicPr>
          <p:cNvPr id="331" name="Google Shape;331;p45"/>
          <p:cNvPicPr preferRelativeResize="0"/>
          <p:nvPr>
            <p:ph idx="2" type="pic"/>
          </p:nvPr>
        </p:nvPicPr>
        <p:blipFill rotWithShape="1">
          <a:blip r:embed="rId3">
            <a:alphaModFix/>
          </a:blip>
          <a:srcRect b="0" l="26635" r="26635" t="0"/>
          <a:stretch/>
        </p:blipFill>
        <p:spPr>
          <a:xfrm flipH="1">
            <a:off x="5538600" y="0"/>
            <a:ext cx="3605400" cy="5143500"/>
          </a:xfrm>
          <a:prstGeom prst="flowChartDelay">
            <a:avLst/>
          </a:prstGeom>
          <a:noFill/>
          <a:ln>
            <a:noFill/>
          </a:ln>
        </p:spPr>
      </p:pic>
      <p:sp>
        <p:nvSpPr>
          <p:cNvPr id="332" name="Google Shape;332;p45"/>
          <p:cNvSpPr txBox="1"/>
          <p:nvPr>
            <p:ph idx="1" type="body"/>
          </p:nvPr>
        </p:nvSpPr>
        <p:spPr>
          <a:xfrm>
            <a:off x="124400" y="4807091"/>
            <a:ext cx="4788900" cy="319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1800"/>
              <a:buNone/>
            </a:pPr>
            <a:r>
              <a:rPr lang="id" sz="1200"/>
              <a:t>7174 - Ir. Sawali Wahyu, S.Kom., M.Kom</a:t>
            </a:r>
            <a:endParaRPr sz="1200">
              <a:latin typeface="Twentieth Century"/>
              <a:ea typeface="Twentieth Century"/>
              <a:cs typeface="Twentieth Century"/>
              <a:sym typeface="Twentieth Century"/>
            </a:endParaRPr>
          </a:p>
        </p:txBody>
      </p:sp>
      <p:sp>
        <p:nvSpPr>
          <p:cNvPr id="333" name="Google Shape;333;p45"/>
          <p:cNvSpPr txBox="1"/>
          <p:nvPr>
            <p:ph idx="3" type="body"/>
          </p:nvPr>
        </p:nvSpPr>
        <p:spPr>
          <a:xfrm>
            <a:off x="124400" y="4569790"/>
            <a:ext cx="4788900" cy="3195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0"/>
              </a:spcBef>
              <a:spcAft>
                <a:spcPts val="0"/>
              </a:spcAft>
              <a:buClr>
                <a:srgbClr val="FFC000"/>
              </a:buClr>
              <a:buSzPts val="2100"/>
              <a:buNone/>
            </a:pPr>
            <a:r>
              <a:rPr lang="id" sz="1400"/>
              <a:t>Dosen Pengampu:</a:t>
            </a:r>
            <a:endParaRPr sz="1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idx="1" type="body"/>
          </p:nvPr>
        </p:nvSpPr>
        <p:spPr>
          <a:xfrm>
            <a:off x="377675" y="1495425"/>
            <a:ext cx="4107000" cy="2941500"/>
          </a:xfrm>
          <a:prstGeom prst="rect">
            <a:avLst/>
          </a:prstGeom>
          <a:noFill/>
          <a:ln>
            <a:noFill/>
          </a:ln>
        </p:spPr>
        <p:txBody>
          <a:bodyPr anchorCtr="0" anchor="t" bIns="34275" lIns="68575" spcFirstLastPara="1" rIns="68575" wrap="square" tIns="34275">
            <a:normAutofit/>
          </a:bodyPr>
          <a:lstStyle/>
          <a:p>
            <a:pPr indent="0" lvl="0" marL="0" rtl="0" algn="just">
              <a:lnSpc>
                <a:spcPct val="150000"/>
              </a:lnSpc>
              <a:spcBef>
                <a:spcPts val="0"/>
              </a:spcBef>
              <a:spcAft>
                <a:spcPts val="0"/>
              </a:spcAft>
              <a:buNone/>
            </a:pPr>
            <a:r>
              <a:rPr lang="id" sz="1500"/>
              <a:t>Pada tahap rancangan, aplikasi peminjaman dan pengembalian buku dirancang dengan memperhatikan alur sistem yang melibatkan berbagai jenis pengguna, fungsi utama, serta data pendukung. Sistem ini dirancang untuk diakses oleh </a:t>
            </a:r>
            <a:r>
              <a:rPr b="1" lang="id" sz="1500"/>
              <a:t>Admin Perpustakaan</a:t>
            </a:r>
            <a:r>
              <a:rPr lang="id" sz="1500"/>
              <a:t>, </a:t>
            </a:r>
            <a:r>
              <a:rPr b="1" lang="id" sz="1500"/>
              <a:t>Petugas Perpustakaan</a:t>
            </a:r>
            <a:r>
              <a:rPr lang="id" sz="1500"/>
              <a:t>, dan </a:t>
            </a:r>
            <a:r>
              <a:rPr b="1" lang="id" sz="1500"/>
              <a:t>Supervisor Perpustakaan</a:t>
            </a:r>
            <a:r>
              <a:rPr lang="id" sz="1500"/>
              <a:t>, masing-masing memiliki akses terhadap fitur sesuai dengan tugasnya.</a:t>
            </a:r>
            <a:endParaRPr sz="1500"/>
          </a:p>
        </p:txBody>
      </p:sp>
      <p:sp>
        <p:nvSpPr>
          <p:cNvPr id="392" name="Google Shape;392;p54"/>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Rancangan</a:t>
            </a:r>
            <a:endParaRPr sz="2500"/>
          </a:p>
        </p:txBody>
      </p:sp>
      <p:pic>
        <p:nvPicPr>
          <p:cNvPr id="393" name="Google Shape;393;p54"/>
          <p:cNvPicPr preferRelativeResize="0"/>
          <p:nvPr/>
        </p:nvPicPr>
        <p:blipFill>
          <a:blip r:embed="rId3">
            <a:alphaModFix/>
          </a:blip>
          <a:stretch>
            <a:fillRect/>
          </a:stretch>
        </p:blipFill>
        <p:spPr>
          <a:xfrm>
            <a:off x="4796675" y="1634825"/>
            <a:ext cx="4106998" cy="19632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5"/>
          <p:cNvSpPr txBox="1"/>
          <p:nvPr>
            <p:ph idx="1" type="body"/>
          </p:nvPr>
        </p:nvSpPr>
        <p:spPr>
          <a:xfrm>
            <a:off x="377666" y="1495425"/>
            <a:ext cx="8257200" cy="29415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just">
              <a:lnSpc>
                <a:spcPct val="150000"/>
              </a:lnSpc>
              <a:spcBef>
                <a:spcPts val="0"/>
              </a:spcBef>
              <a:spcAft>
                <a:spcPts val="0"/>
              </a:spcAft>
              <a:buNone/>
            </a:pPr>
            <a:r>
              <a:rPr lang="id" sz="1500"/>
              <a:t>Rancangan aplikasi mencakup empat fungsi utama:</a:t>
            </a:r>
            <a:endParaRPr sz="1500"/>
          </a:p>
          <a:p>
            <a:pPr indent="-309562" lvl="0" marL="457200" rtl="0" algn="just">
              <a:lnSpc>
                <a:spcPct val="150000"/>
              </a:lnSpc>
              <a:spcBef>
                <a:spcPts val="0"/>
              </a:spcBef>
              <a:spcAft>
                <a:spcPts val="0"/>
              </a:spcAft>
              <a:buSzPct val="100000"/>
              <a:buChar char="●"/>
            </a:pPr>
            <a:r>
              <a:rPr b="1" lang="id" sz="1500"/>
              <a:t>Transaksi: </a:t>
            </a:r>
            <a:r>
              <a:rPr lang="id" sz="1500"/>
              <a:t>Meliputi peminjaman, pengembalian, perpanjangan buku, dan penghitungan denda keterlambatan.</a:t>
            </a:r>
            <a:endParaRPr sz="1500"/>
          </a:p>
          <a:p>
            <a:pPr indent="-309562" lvl="0" marL="457200" rtl="0" algn="just">
              <a:lnSpc>
                <a:spcPct val="150000"/>
              </a:lnSpc>
              <a:spcBef>
                <a:spcPts val="0"/>
              </a:spcBef>
              <a:spcAft>
                <a:spcPts val="0"/>
              </a:spcAft>
              <a:buSzPct val="100000"/>
              <a:buChar char="●"/>
            </a:pPr>
            <a:r>
              <a:rPr b="1" lang="id" sz="1500"/>
              <a:t>Manajemen Buku:</a:t>
            </a:r>
            <a:r>
              <a:rPr lang="id" sz="1500"/>
              <a:t> Menambah, mencari, memperbarui data buku, serta mengelola katalog buku secara digital.</a:t>
            </a:r>
            <a:endParaRPr sz="1500"/>
          </a:p>
          <a:p>
            <a:pPr indent="-309562" lvl="0" marL="457200" rtl="0" algn="just">
              <a:lnSpc>
                <a:spcPct val="150000"/>
              </a:lnSpc>
              <a:spcBef>
                <a:spcPts val="0"/>
              </a:spcBef>
              <a:spcAft>
                <a:spcPts val="0"/>
              </a:spcAft>
              <a:buSzPct val="100000"/>
              <a:buChar char="●"/>
            </a:pPr>
            <a:r>
              <a:rPr b="1" lang="id" sz="1500"/>
              <a:t>Manajemen Anggota: </a:t>
            </a:r>
            <a:r>
              <a:rPr lang="id" sz="1500"/>
              <a:t>Mengelola data anggota, termasuk pendaftaran, pengelolaan profil, dan riwayat peminjaman.</a:t>
            </a:r>
            <a:endParaRPr sz="1500"/>
          </a:p>
          <a:p>
            <a:pPr indent="-309562" lvl="0" marL="457200" rtl="0" algn="just">
              <a:lnSpc>
                <a:spcPct val="150000"/>
              </a:lnSpc>
              <a:spcBef>
                <a:spcPts val="0"/>
              </a:spcBef>
              <a:spcAft>
                <a:spcPts val="0"/>
              </a:spcAft>
              <a:buSzPct val="100000"/>
              <a:buChar char="●"/>
            </a:pPr>
            <a:r>
              <a:rPr b="1" lang="id" sz="1500"/>
              <a:t>Pelaporan: </a:t>
            </a:r>
            <a:r>
              <a:rPr lang="id" sz="1500"/>
              <a:t>Menyediakan laporan aktivitas perpustakaan, statistik buku populer, dan laporan keterlambatan secara akurat.</a:t>
            </a:r>
            <a:endParaRPr sz="1500"/>
          </a:p>
          <a:p>
            <a:pPr indent="0" lvl="0" marL="0" rtl="0" algn="just">
              <a:lnSpc>
                <a:spcPct val="150000"/>
              </a:lnSpc>
              <a:spcBef>
                <a:spcPts val="0"/>
              </a:spcBef>
              <a:spcAft>
                <a:spcPts val="0"/>
              </a:spcAft>
              <a:buNone/>
            </a:pPr>
            <a:r>
              <a:rPr lang="id" sz="1500"/>
              <a:t>Seluruh fungsi ini saling terintegrasi melalui data pendukung, seperti </a:t>
            </a:r>
            <a:r>
              <a:rPr b="1" lang="id" sz="1500"/>
              <a:t>data buku</a:t>
            </a:r>
            <a:r>
              <a:rPr lang="id" sz="1500"/>
              <a:t>, </a:t>
            </a:r>
            <a:r>
              <a:rPr b="1" lang="id" sz="1500"/>
              <a:t>data anggota</a:t>
            </a:r>
            <a:r>
              <a:rPr lang="id" sz="1500"/>
              <a:t>, </a:t>
            </a:r>
            <a:r>
              <a:rPr b="1" lang="id" sz="1500"/>
              <a:t>data transaksi,</a:t>
            </a:r>
            <a:r>
              <a:rPr lang="id" sz="1500"/>
              <a:t> dan </a:t>
            </a:r>
            <a:r>
              <a:rPr b="1" lang="id" sz="1500"/>
              <a:t>data denda</a:t>
            </a:r>
            <a:r>
              <a:rPr lang="id" sz="1500"/>
              <a:t>, yang memastikan pengelolaan perpustakaan berjalan secara efisien dan terorganisir. Diagram alur sistem memberikan gambaran menyeluruh tentang interaksi antar komponen di dalam aplikasi.</a:t>
            </a:r>
            <a:endParaRPr sz="1500"/>
          </a:p>
          <a:p>
            <a:pPr indent="0" lvl="0" marL="0" rtl="0" algn="just">
              <a:lnSpc>
                <a:spcPct val="150000"/>
              </a:lnSpc>
              <a:spcBef>
                <a:spcPts val="0"/>
              </a:spcBef>
              <a:spcAft>
                <a:spcPts val="0"/>
              </a:spcAft>
              <a:buNone/>
            </a:pPr>
            <a:r>
              <a:t/>
            </a:r>
            <a:endParaRPr sz="1500"/>
          </a:p>
        </p:txBody>
      </p:sp>
      <p:sp>
        <p:nvSpPr>
          <p:cNvPr id="399" name="Google Shape;399;p55"/>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Rancangan</a:t>
            </a:r>
            <a:endParaRPr sz="2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p:nvPr/>
        </p:nvSpPr>
        <p:spPr>
          <a:xfrm>
            <a:off x="3920525" y="1189613"/>
            <a:ext cx="2598300" cy="242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405" name="Google Shape;405;p56"/>
          <p:cNvSpPr txBox="1"/>
          <p:nvPr/>
        </p:nvSpPr>
        <p:spPr>
          <a:xfrm>
            <a:off x="3409675" y="2002034"/>
            <a:ext cx="5175600" cy="8004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id" sz="4000">
                <a:solidFill>
                  <a:srgbClr val="0E60AC"/>
                </a:solidFill>
              </a:rPr>
              <a:t>HASIL APLIKASI</a:t>
            </a:r>
            <a:endParaRPr b="1" sz="4000">
              <a:solidFill>
                <a:srgbClr val="0E60AC"/>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7"/>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(Login)</a:t>
            </a:r>
            <a:endParaRPr sz="2500"/>
          </a:p>
        </p:txBody>
      </p:sp>
      <p:pic>
        <p:nvPicPr>
          <p:cNvPr id="411" name="Google Shape;411;p57"/>
          <p:cNvPicPr preferRelativeResize="0"/>
          <p:nvPr/>
        </p:nvPicPr>
        <p:blipFill rotWithShape="1">
          <a:blip r:embed="rId3">
            <a:alphaModFix/>
          </a:blip>
          <a:srcRect b="63463" l="0" r="73272" t="0"/>
          <a:stretch/>
        </p:blipFill>
        <p:spPr>
          <a:xfrm>
            <a:off x="457725" y="1401395"/>
            <a:ext cx="3044074" cy="2340700"/>
          </a:xfrm>
          <a:prstGeom prst="rect">
            <a:avLst/>
          </a:prstGeom>
          <a:noFill/>
          <a:ln>
            <a:noFill/>
          </a:ln>
        </p:spPr>
      </p:pic>
      <p:pic>
        <p:nvPicPr>
          <p:cNvPr id="412" name="Google Shape;412;p57"/>
          <p:cNvPicPr preferRelativeResize="0"/>
          <p:nvPr/>
        </p:nvPicPr>
        <p:blipFill rotWithShape="1">
          <a:blip r:embed="rId4">
            <a:alphaModFix/>
          </a:blip>
          <a:srcRect b="75459" l="0" r="71333" t="0"/>
          <a:stretch/>
        </p:blipFill>
        <p:spPr>
          <a:xfrm>
            <a:off x="3583750" y="1401400"/>
            <a:ext cx="3245026" cy="1562574"/>
          </a:xfrm>
          <a:prstGeom prst="rect">
            <a:avLst/>
          </a:prstGeom>
          <a:noFill/>
          <a:ln>
            <a:noFill/>
          </a:ln>
        </p:spPr>
      </p:pic>
      <p:pic>
        <p:nvPicPr>
          <p:cNvPr id="413" name="Google Shape;413;p57"/>
          <p:cNvPicPr preferRelativeResize="0"/>
          <p:nvPr/>
        </p:nvPicPr>
        <p:blipFill rotWithShape="1">
          <a:blip r:embed="rId5">
            <a:alphaModFix/>
          </a:blip>
          <a:srcRect b="76027" l="0" r="64512" t="0"/>
          <a:stretch/>
        </p:blipFill>
        <p:spPr>
          <a:xfrm>
            <a:off x="3583750" y="3080675"/>
            <a:ext cx="3245026" cy="1233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8"/>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(Register New Book)</a:t>
            </a:r>
            <a:endParaRPr sz="2500"/>
          </a:p>
        </p:txBody>
      </p:sp>
      <p:pic>
        <p:nvPicPr>
          <p:cNvPr id="419" name="Google Shape;419;p58"/>
          <p:cNvPicPr preferRelativeResize="0"/>
          <p:nvPr/>
        </p:nvPicPr>
        <p:blipFill>
          <a:blip r:embed="rId3">
            <a:alphaModFix/>
          </a:blip>
          <a:stretch>
            <a:fillRect/>
          </a:stretch>
        </p:blipFill>
        <p:spPr>
          <a:xfrm>
            <a:off x="448125"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(View Book Catalog)</a:t>
            </a:r>
            <a:endParaRPr sz="2500"/>
          </a:p>
        </p:txBody>
      </p:sp>
      <p:pic>
        <p:nvPicPr>
          <p:cNvPr id="425" name="Google Shape;425;p59"/>
          <p:cNvPicPr preferRelativeResize="0"/>
          <p:nvPr/>
        </p:nvPicPr>
        <p:blipFill>
          <a:blip r:embed="rId3">
            <a:alphaModFix/>
          </a:blip>
          <a:stretch>
            <a:fillRect/>
          </a:stretch>
        </p:blipFill>
        <p:spPr>
          <a:xfrm>
            <a:off x="469475"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0"/>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(Search Book)</a:t>
            </a:r>
            <a:endParaRPr sz="2500"/>
          </a:p>
        </p:txBody>
      </p:sp>
      <p:pic>
        <p:nvPicPr>
          <p:cNvPr id="431" name="Google Shape;431;p60"/>
          <p:cNvPicPr preferRelativeResize="0"/>
          <p:nvPr/>
        </p:nvPicPr>
        <p:blipFill>
          <a:blip r:embed="rId3">
            <a:alphaModFix/>
          </a:blip>
          <a:stretch>
            <a:fillRect/>
          </a:stretch>
        </p:blipFill>
        <p:spPr>
          <a:xfrm>
            <a:off x="469475"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1"/>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(Update Book Information)</a:t>
            </a:r>
            <a:endParaRPr sz="2500"/>
          </a:p>
        </p:txBody>
      </p:sp>
      <p:pic>
        <p:nvPicPr>
          <p:cNvPr id="437" name="Google Shape;437;p61"/>
          <p:cNvPicPr preferRelativeResize="0"/>
          <p:nvPr/>
        </p:nvPicPr>
        <p:blipFill>
          <a:blip r:embed="rId3">
            <a:alphaModFix/>
          </a:blip>
          <a:stretch>
            <a:fillRect/>
          </a:stretch>
        </p:blipFill>
        <p:spPr>
          <a:xfrm>
            <a:off x="492975"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2"/>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(View Book Catalog - After Update)</a:t>
            </a:r>
            <a:endParaRPr sz="2500"/>
          </a:p>
        </p:txBody>
      </p:sp>
      <p:pic>
        <p:nvPicPr>
          <p:cNvPr id="443" name="Google Shape;443;p62"/>
          <p:cNvPicPr preferRelativeResize="0"/>
          <p:nvPr/>
        </p:nvPicPr>
        <p:blipFill>
          <a:blip r:embed="rId3">
            <a:alphaModFix/>
          </a:blip>
          <a:stretch>
            <a:fillRect/>
          </a:stretch>
        </p:blipFill>
        <p:spPr>
          <a:xfrm>
            <a:off x="492950"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3"/>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(Delete Book)</a:t>
            </a:r>
            <a:endParaRPr sz="2500"/>
          </a:p>
        </p:txBody>
      </p:sp>
      <p:pic>
        <p:nvPicPr>
          <p:cNvPr id="449" name="Google Shape;449;p63"/>
          <p:cNvPicPr preferRelativeResize="0"/>
          <p:nvPr/>
        </p:nvPicPr>
        <p:blipFill>
          <a:blip r:embed="rId3">
            <a:alphaModFix/>
          </a:blip>
          <a:stretch>
            <a:fillRect/>
          </a:stretch>
        </p:blipFill>
        <p:spPr>
          <a:xfrm>
            <a:off x="492950"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p:nvPr/>
        </p:nvSpPr>
        <p:spPr>
          <a:xfrm>
            <a:off x="3853625" y="1231250"/>
            <a:ext cx="2598300" cy="242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339" name="Google Shape;339;p46"/>
          <p:cNvSpPr txBox="1"/>
          <p:nvPr>
            <p:ph idx="4294967295" type="title"/>
          </p:nvPr>
        </p:nvSpPr>
        <p:spPr>
          <a:xfrm>
            <a:off x="2936097" y="254675"/>
            <a:ext cx="61410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b="1" lang="id" sz="2500">
                <a:solidFill>
                  <a:srgbClr val="0E60AC"/>
                </a:solidFill>
              </a:rPr>
              <a:t>Kelompok 7</a:t>
            </a:r>
            <a:endParaRPr b="1" sz="2500">
              <a:solidFill>
                <a:srgbClr val="0E60AC"/>
              </a:solidFill>
            </a:endParaRPr>
          </a:p>
        </p:txBody>
      </p:sp>
      <p:sp>
        <p:nvSpPr>
          <p:cNvPr id="340" name="Google Shape;340;p46"/>
          <p:cNvSpPr txBox="1"/>
          <p:nvPr>
            <p:ph idx="1" type="body"/>
          </p:nvPr>
        </p:nvSpPr>
        <p:spPr>
          <a:xfrm>
            <a:off x="2936100" y="987070"/>
            <a:ext cx="5991300" cy="1706700"/>
          </a:xfrm>
          <a:prstGeom prst="rect">
            <a:avLst/>
          </a:prstGeom>
          <a:noFill/>
          <a:ln>
            <a:noFill/>
          </a:ln>
        </p:spPr>
        <p:txBody>
          <a:bodyPr anchorCtr="0" anchor="t" bIns="34275" lIns="68575" spcFirstLastPara="1" rIns="68575" wrap="square" tIns="34275">
            <a:normAutofit/>
          </a:bodyPr>
          <a:lstStyle/>
          <a:p>
            <a:pPr indent="-342900" lvl="0" marL="457200" rtl="0" algn="just">
              <a:lnSpc>
                <a:spcPct val="150000"/>
              </a:lnSpc>
              <a:spcBef>
                <a:spcPts val="0"/>
              </a:spcBef>
              <a:spcAft>
                <a:spcPts val="0"/>
              </a:spcAft>
              <a:buClr>
                <a:schemeClr val="dk1"/>
              </a:buClr>
              <a:buSzPts val="1800"/>
              <a:buAutoNum type="arabicPeriod"/>
            </a:pPr>
            <a:r>
              <a:rPr lang="id">
                <a:solidFill>
                  <a:schemeClr val="dk1"/>
                </a:solidFill>
              </a:rPr>
              <a:t>Muhamad Akbar Fadilah - 20200801269</a:t>
            </a:r>
            <a:endParaRPr>
              <a:solidFill>
                <a:schemeClr val="dk1"/>
              </a:solidFill>
            </a:endParaRPr>
          </a:p>
          <a:p>
            <a:pPr indent="-342900" lvl="0" marL="457200" rtl="0" algn="just">
              <a:lnSpc>
                <a:spcPct val="150000"/>
              </a:lnSpc>
              <a:spcBef>
                <a:spcPts val="0"/>
              </a:spcBef>
              <a:spcAft>
                <a:spcPts val="0"/>
              </a:spcAft>
              <a:buClr>
                <a:schemeClr val="dk1"/>
              </a:buClr>
              <a:buSzPts val="1800"/>
              <a:buAutoNum type="arabicPeriod"/>
            </a:pPr>
            <a:r>
              <a:rPr lang="id">
                <a:solidFill>
                  <a:schemeClr val="dk1"/>
                </a:solidFill>
              </a:rPr>
              <a:t>Christian Niko Saputra - 20240801295</a:t>
            </a:r>
            <a:endParaRPr>
              <a:solidFill>
                <a:schemeClr val="dk1"/>
              </a:solidFill>
            </a:endParaRPr>
          </a:p>
          <a:p>
            <a:pPr indent="-336550" lvl="0" marL="457200" rtl="0" algn="just">
              <a:lnSpc>
                <a:spcPct val="150000"/>
              </a:lnSpc>
              <a:spcBef>
                <a:spcPts val="0"/>
              </a:spcBef>
              <a:spcAft>
                <a:spcPts val="0"/>
              </a:spcAft>
              <a:buClr>
                <a:schemeClr val="dk1"/>
              </a:buClr>
              <a:buSzPts val="1700"/>
              <a:buAutoNum type="arabicPeriod"/>
            </a:pPr>
            <a:r>
              <a:rPr lang="id">
                <a:solidFill>
                  <a:schemeClr val="dk1"/>
                </a:solidFill>
              </a:rPr>
              <a:t>Denis Prastya Putra - 20240801319</a:t>
            </a:r>
            <a:endParaRPr>
              <a:solidFill>
                <a:schemeClr val="dk1"/>
              </a:solidFill>
            </a:endParaRPr>
          </a:p>
          <a:p>
            <a:pPr indent="-336550" lvl="0" marL="457200" rtl="0" algn="just">
              <a:lnSpc>
                <a:spcPct val="150000"/>
              </a:lnSpc>
              <a:spcBef>
                <a:spcPts val="0"/>
              </a:spcBef>
              <a:spcAft>
                <a:spcPts val="0"/>
              </a:spcAft>
              <a:buClr>
                <a:schemeClr val="dk1"/>
              </a:buClr>
              <a:buSzPts val="1700"/>
              <a:buAutoNum type="arabicPeriod"/>
            </a:pPr>
            <a:r>
              <a:rPr lang="id">
                <a:solidFill>
                  <a:schemeClr val="dk1"/>
                </a:solidFill>
              </a:rPr>
              <a:t>Davina Tri Febriyanti - 20240801361</a:t>
            </a: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4"/>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(View Book Catalog - After Delete)</a:t>
            </a:r>
            <a:endParaRPr sz="2500"/>
          </a:p>
        </p:txBody>
      </p:sp>
      <p:pic>
        <p:nvPicPr>
          <p:cNvPr id="455" name="Google Shape;455;p64"/>
          <p:cNvPicPr preferRelativeResize="0"/>
          <p:nvPr/>
        </p:nvPicPr>
        <p:blipFill>
          <a:blip r:embed="rId3">
            <a:alphaModFix/>
          </a:blip>
          <a:stretch>
            <a:fillRect/>
          </a:stretch>
        </p:blipFill>
        <p:spPr>
          <a:xfrm>
            <a:off x="492950"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5"/>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(Register New Member)</a:t>
            </a:r>
            <a:endParaRPr sz="2500"/>
          </a:p>
        </p:txBody>
      </p:sp>
      <p:pic>
        <p:nvPicPr>
          <p:cNvPr id="461" name="Google Shape;461;p65"/>
          <p:cNvPicPr preferRelativeResize="0"/>
          <p:nvPr/>
        </p:nvPicPr>
        <p:blipFill>
          <a:blip r:embed="rId3">
            <a:alphaModFix/>
          </a:blip>
          <a:stretch>
            <a:fillRect/>
          </a:stretch>
        </p:blipFill>
        <p:spPr>
          <a:xfrm>
            <a:off x="457725"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6"/>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(View Member)</a:t>
            </a:r>
            <a:endParaRPr sz="2500"/>
          </a:p>
        </p:txBody>
      </p:sp>
      <p:pic>
        <p:nvPicPr>
          <p:cNvPr id="467" name="Google Shape;467;p66"/>
          <p:cNvPicPr preferRelativeResize="0"/>
          <p:nvPr/>
        </p:nvPicPr>
        <p:blipFill>
          <a:blip r:embed="rId3">
            <a:alphaModFix/>
          </a:blip>
          <a:stretch>
            <a:fillRect/>
          </a:stretch>
        </p:blipFill>
        <p:spPr>
          <a:xfrm>
            <a:off x="469900"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7"/>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(Search Member)</a:t>
            </a:r>
            <a:endParaRPr sz="2500"/>
          </a:p>
        </p:txBody>
      </p:sp>
      <p:pic>
        <p:nvPicPr>
          <p:cNvPr id="473" name="Google Shape;473;p67"/>
          <p:cNvPicPr preferRelativeResize="0"/>
          <p:nvPr/>
        </p:nvPicPr>
        <p:blipFill>
          <a:blip r:embed="rId3">
            <a:alphaModFix/>
          </a:blip>
          <a:stretch>
            <a:fillRect/>
          </a:stretch>
        </p:blipFill>
        <p:spPr>
          <a:xfrm>
            <a:off x="446400"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(Update Member Profile)</a:t>
            </a:r>
            <a:endParaRPr sz="2500"/>
          </a:p>
        </p:txBody>
      </p:sp>
      <p:pic>
        <p:nvPicPr>
          <p:cNvPr id="479" name="Google Shape;479;p68"/>
          <p:cNvPicPr preferRelativeResize="0"/>
          <p:nvPr/>
        </p:nvPicPr>
        <p:blipFill>
          <a:blip r:embed="rId3">
            <a:alphaModFix/>
          </a:blip>
          <a:stretch>
            <a:fillRect/>
          </a:stretch>
        </p:blipFill>
        <p:spPr>
          <a:xfrm>
            <a:off x="458150"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9"/>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(View Member - After Update)</a:t>
            </a:r>
            <a:endParaRPr sz="2500"/>
          </a:p>
        </p:txBody>
      </p:sp>
      <p:pic>
        <p:nvPicPr>
          <p:cNvPr id="485" name="Google Shape;485;p69"/>
          <p:cNvPicPr preferRelativeResize="0"/>
          <p:nvPr/>
        </p:nvPicPr>
        <p:blipFill>
          <a:blip r:embed="rId3">
            <a:alphaModFix/>
          </a:blip>
          <a:stretch>
            <a:fillRect/>
          </a:stretch>
        </p:blipFill>
        <p:spPr>
          <a:xfrm>
            <a:off x="469900"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0"/>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(Delete Member)</a:t>
            </a:r>
            <a:endParaRPr sz="2500"/>
          </a:p>
        </p:txBody>
      </p:sp>
      <p:pic>
        <p:nvPicPr>
          <p:cNvPr id="491" name="Google Shape;491;p70"/>
          <p:cNvPicPr preferRelativeResize="0"/>
          <p:nvPr/>
        </p:nvPicPr>
        <p:blipFill>
          <a:blip r:embed="rId3">
            <a:alphaModFix/>
          </a:blip>
          <a:stretch>
            <a:fillRect/>
          </a:stretch>
        </p:blipFill>
        <p:spPr>
          <a:xfrm>
            <a:off x="481675"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1"/>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(View Member - After Delete)</a:t>
            </a:r>
            <a:endParaRPr sz="2500"/>
          </a:p>
        </p:txBody>
      </p:sp>
      <p:pic>
        <p:nvPicPr>
          <p:cNvPr id="497" name="Google Shape;497;p71"/>
          <p:cNvPicPr preferRelativeResize="0"/>
          <p:nvPr/>
        </p:nvPicPr>
        <p:blipFill>
          <a:blip r:embed="rId3">
            <a:alphaModFix/>
          </a:blip>
          <a:stretch>
            <a:fillRect/>
          </a:stretch>
        </p:blipFill>
        <p:spPr>
          <a:xfrm>
            <a:off x="493425"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2"/>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(Borrow Book)</a:t>
            </a:r>
            <a:endParaRPr sz="2500"/>
          </a:p>
        </p:txBody>
      </p:sp>
      <p:pic>
        <p:nvPicPr>
          <p:cNvPr id="503" name="Google Shape;503;p72"/>
          <p:cNvPicPr preferRelativeResize="0"/>
          <p:nvPr/>
        </p:nvPicPr>
        <p:blipFill>
          <a:blip r:embed="rId3">
            <a:alphaModFix/>
          </a:blip>
          <a:stretch>
            <a:fillRect/>
          </a:stretch>
        </p:blipFill>
        <p:spPr>
          <a:xfrm>
            <a:off x="481650"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3"/>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(View Transactions - After Borrow Book)</a:t>
            </a:r>
            <a:endParaRPr sz="2500"/>
          </a:p>
        </p:txBody>
      </p:sp>
      <p:pic>
        <p:nvPicPr>
          <p:cNvPr id="509" name="Google Shape;509;p73"/>
          <p:cNvPicPr preferRelativeResize="0"/>
          <p:nvPr/>
        </p:nvPicPr>
        <p:blipFill>
          <a:blip r:embed="rId3">
            <a:alphaModFix/>
          </a:blip>
          <a:stretch>
            <a:fillRect/>
          </a:stretch>
        </p:blipFill>
        <p:spPr>
          <a:xfrm>
            <a:off x="469900"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p:nvPr/>
        </p:nvSpPr>
        <p:spPr>
          <a:xfrm>
            <a:off x="3920525" y="1189613"/>
            <a:ext cx="2598300" cy="242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346" name="Google Shape;346;p47"/>
          <p:cNvSpPr txBox="1"/>
          <p:nvPr>
            <p:ph idx="4294967295" type="title"/>
          </p:nvPr>
        </p:nvSpPr>
        <p:spPr>
          <a:xfrm>
            <a:off x="3043198" y="1743716"/>
            <a:ext cx="61410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b="1" lang="id" sz="2500">
                <a:solidFill>
                  <a:srgbClr val="0E60AC"/>
                </a:solidFill>
              </a:rPr>
              <a:t>Daftar Isi:</a:t>
            </a:r>
            <a:endParaRPr b="1" sz="2500">
              <a:solidFill>
                <a:srgbClr val="0E60AC"/>
              </a:solidFill>
            </a:endParaRPr>
          </a:p>
        </p:txBody>
      </p:sp>
      <p:sp>
        <p:nvSpPr>
          <p:cNvPr id="347" name="Google Shape;347;p47"/>
          <p:cNvSpPr txBox="1"/>
          <p:nvPr>
            <p:ph idx="1" type="body"/>
          </p:nvPr>
        </p:nvSpPr>
        <p:spPr>
          <a:xfrm>
            <a:off x="3089850" y="2297829"/>
            <a:ext cx="5651100" cy="2550600"/>
          </a:xfrm>
          <a:prstGeom prst="rect">
            <a:avLst/>
          </a:prstGeom>
          <a:noFill/>
          <a:ln>
            <a:noFill/>
          </a:ln>
        </p:spPr>
        <p:txBody>
          <a:bodyPr anchorCtr="0" anchor="t" bIns="34275" lIns="68575" spcFirstLastPara="1" rIns="68575" wrap="square" tIns="34275">
            <a:normAutofit/>
          </a:bodyPr>
          <a:lstStyle/>
          <a:p>
            <a:pPr indent="-336550" lvl="0" marL="457200" rtl="0" algn="just">
              <a:lnSpc>
                <a:spcPct val="150000"/>
              </a:lnSpc>
              <a:spcBef>
                <a:spcPts val="0"/>
              </a:spcBef>
              <a:spcAft>
                <a:spcPts val="0"/>
              </a:spcAft>
              <a:buClr>
                <a:schemeClr val="dk1"/>
              </a:buClr>
              <a:buSzPts val="1700"/>
              <a:buAutoNum type="arabicPeriod"/>
            </a:pPr>
            <a:r>
              <a:rPr lang="id">
                <a:solidFill>
                  <a:schemeClr val="dk1"/>
                </a:solidFill>
              </a:rPr>
              <a:t>Pendahuluan</a:t>
            </a:r>
            <a:endParaRPr>
              <a:solidFill>
                <a:schemeClr val="dk1"/>
              </a:solidFill>
            </a:endParaRPr>
          </a:p>
          <a:p>
            <a:pPr indent="-336550" lvl="0" marL="457200" rtl="0" algn="just">
              <a:lnSpc>
                <a:spcPct val="150000"/>
              </a:lnSpc>
              <a:spcBef>
                <a:spcPts val="0"/>
              </a:spcBef>
              <a:spcAft>
                <a:spcPts val="0"/>
              </a:spcAft>
              <a:buClr>
                <a:schemeClr val="dk1"/>
              </a:buClr>
              <a:buSzPts val="1700"/>
              <a:buAutoNum type="arabicPeriod"/>
            </a:pPr>
            <a:r>
              <a:rPr lang="id">
                <a:solidFill>
                  <a:schemeClr val="dk1"/>
                </a:solidFill>
              </a:rPr>
              <a:t>Metode</a:t>
            </a:r>
            <a:endParaRPr>
              <a:solidFill>
                <a:schemeClr val="dk1"/>
              </a:solidFill>
            </a:endParaRPr>
          </a:p>
          <a:p>
            <a:pPr indent="-336550" lvl="0" marL="457200" rtl="0" algn="just">
              <a:lnSpc>
                <a:spcPct val="150000"/>
              </a:lnSpc>
              <a:spcBef>
                <a:spcPts val="0"/>
              </a:spcBef>
              <a:spcAft>
                <a:spcPts val="0"/>
              </a:spcAft>
              <a:buClr>
                <a:schemeClr val="dk1"/>
              </a:buClr>
              <a:buSzPts val="1700"/>
              <a:buAutoNum type="arabicPeriod"/>
            </a:pPr>
            <a:r>
              <a:rPr lang="id">
                <a:solidFill>
                  <a:schemeClr val="dk1"/>
                </a:solidFill>
              </a:rPr>
              <a:t>Rancangan</a:t>
            </a:r>
            <a:endParaRPr>
              <a:solidFill>
                <a:schemeClr val="dk1"/>
              </a:solidFill>
            </a:endParaRPr>
          </a:p>
          <a:p>
            <a:pPr indent="-336550" lvl="0" marL="457200" rtl="0" algn="just">
              <a:lnSpc>
                <a:spcPct val="150000"/>
              </a:lnSpc>
              <a:spcBef>
                <a:spcPts val="0"/>
              </a:spcBef>
              <a:spcAft>
                <a:spcPts val="0"/>
              </a:spcAft>
              <a:buClr>
                <a:schemeClr val="dk1"/>
              </a:buClr>
              <a:buSzPts val="1700"/>
              <a:buAutoNum type="arabicPeriod"/>
            </a:pPr>
            <a:r>
              <a:rPr lang="id">
                <a:solidFill>
                  <a:schemeClr val="dk1"/>
                </a:solidFill>
              </a:rPr>
              <a:t>Hasil Aplikasi</a:t>
            </a:r>
            <a:endParaRPr>
              <a:solidFill>
                <a:schemeClr val="dk1"/>
              </a:solidFill>
            </a:endParaRPr>
          </a:p>
        </p:txBody>
      </p:sp>
      <p:sp>
        <p:nvSpPr>
          <p:cNvPr id="348" name="Google Shape;348;p47"/>
          <p:cNvSpPr txBox="1"/>
          <p:nvPr/>
        </p:nvSpPr>
        <p:spPr>
          <a:xfrm>
            <a:off x="3043200" y="194284"/>
            <a:ext cx="5175600" cy="569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id" sz="2500">
                <a:solidFill>
                  <a:srgbClr val="0E60AC"/>
                </a:solidFill>
              </a:rPr>
              <a:t>Tujuan Presentasi:</a:t>
            </a:r>
            <a:endParaRPr b="1" sz="2500">
              <a:solidFill>
                <a:srgbClr val="0E60AC"/>
              </a:solidFill>
            </a:endParaRPr>
          </a:p>
        </p:txBody>
      </p:sp>
      <p:sp>
        <p:nvSpPr>
          <p:cNvPr id="349" name="Google Shape;349;p47"/>
          <p:cNvSpPr txBox="1"/>
          <p:nvPr/>
        </p:nvSpPr>
        <p:spPr>
          <a:xfrm>
            <a:off x="3043200" y="738177"/>
            <a:ext cx="5744400" cy="10158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id" sz="1800"/>
              <a:t>Memaparkan perkembangan final project pada tahap ketiga, yaitu pembuatan Aplikasi Peminjaman dan Pengembalian Buku.</a:t>
            </a:r>
            <a:endParaRPr b="1"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4"/>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(Extend Borrowing)</a:t>
            </a:r>
            <a:endParaRPr sz="2500"/>
          </a:p>
        </p:txBody>
      </p:sp>
      <p:pic>
        <p:nvPicPr>
          <p:cNvPr id="515" name="Google Shape;515;p74"/>
          <p:cNvPicPr preferRelativeResize="0"/>
          <p:nvPr/>
        </p:nvPicPr>
        <p:blipFill>
          <a:blip r:embed="rId3">
            <a:alphaModFix/>
          </a:blip>
          <a:stretch>
            <a:fillRect/>
          </a:stretch>
        </p:blipFill>
        <p:spPr>
          <a:xfrm>
            <a:off x="481675"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5"/>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(View Transactions - After Extend Borrowing)</a:t>
            </a:r>
            <a:endParaRPr sz="2500"/>
          </a:p>
        </p:txBody>
      </p:sp>
      <p:pic>
        <p:nvPicPr>
          <p:cNvPr id="521" name="Google Shape;521;p75"/>
          <p:cNvPicPr preferRelativeResize="0"/>
          <p:nvPr/>
        </p:nvPicPr>
        <p:blipFill>
          <a:blip r:embed="rId3">
            <a:alphaModFix/>
          </a:blip>
          <a:stretch>
            <a:fillRect/>
          </a:stretch>
        </p:blipFill>
        <p:spPr>
          <a:xfrm>
            <a:off x="493425"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6"/>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(Return Book)</a:t>
            </a:r>
            <a:endParaRPr sz="2500"/>
          </a:p>
        </p:txBody>
      </p:sp>
      <p:pic>
        <p:nvPicPr>
          <p:cNvPr id="527" name="Google Shape;527;p76"/>
          <p:cNvPicPr preferRelativeResize="0"/>
          <p:nvPr/>
        </p:nvPicPr>
        <p:blipFill>
          <a:blip r:embed="rId3">
            <a:alphaModFix/>
          </a:blip>
          <a:stretch>
            <a:fillRect/>
          </a:stretch>
        </p:blipFill>
        <p:spPr>
          <a:xfrm>
            <a:off x="481650"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7"/>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Hasil Aplikasi (View Transactions - After Return)</a:t>
            </a:r>
            <a:endParaRPr sz="2500"/>
          </a:p>
        </p:txBody>
      </p:sp>
      <p:pic>
        <p:nvPicPr>
          <p:cNvPr id="533" name="Google Shape;533;p77"/>
          <p:cNvPicPr preferRelativeResize="0"/>
          <p:nvPr/>
        </p:nvPicPr>
        <p:blipFill>
          <a:blip r:embed="rId3">
            <a:alphaModFix/>
          </a:blip>
          <a:stretch>
            <a:fillRect/>
          </a:stretch>
        </p:blipFill>
        <p:spPr>
          <a:xfrm>
            <a:off x="481650" y="1348485"/>
            <a:ext cx="6195297" cy="34902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8"/>
          <p:cNvSpPr/>
          <p:nvPr/>
        </p:nvSpPr>
        <p:spPr>
          <a:xfrm>
            <a:off x="3920525" y="1189613"/>
            <a:ext cx="2598300" cy="242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539" name="Google Shape;539;p78"/>
          <p:cNvSpPr txBox="1"/>
          <p:nvPr/>
        </p:nvSpPr>
        <p:spPr>
          <a:xfrm>
            <a:off x="3409675" y="2002034"/>
            <a:ext cx="5175600" cy="8004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id" sz="4000">
                <a:solidFill>
                  <a:srgbClr val="0E60AC"/>
                </a:solidFill>
              </a:rPr>
              <a:t>KESIMPULAN</a:t>
            </a:r>
            <a:endParaRPr b="1" sz="4000">
              <a:solidFill>
                <a:srgbClr val="0E60AC"/>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9"/>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Kesimpulan</a:t>
            </a:r>
            <a:endParaRPr sz="2500"/>
          </a:p>
        </p:txBody>
      </p:sp>
      <p:sp>
        <p:nvSpPr>
          <p:cNvPr id="545" name="Google Shape;545;p79"/>
          <p:cNvSpPr txBox="1"/>
          <p:nvPr>
            <p:ph idx="1" type="body"/>
          </p:nvPr>
        </p:nvSpPr>
        <p:spPr>
          <a:xfrm>
            <a:off x="377675" y="1495425"/>
            <a:ext cx="8257200" cy="33945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None/>
            </a:pPr>
            <a:r>
              <a:rPr lang="id" sz="1500"/>
              <a:t>Aplikasi Peminjaman dan Pengembalian Buku berbasis C++ yang dikembangkan oleh Kelompok 7 memanfaatkan struktur data Stack untuk mengelola proses transaksi dengan efisien. Implementasi konsep Last In, First Out (LIFO) melalui metode seperti push(), pop(), top(), empty(), dan size() memungkinkan pengelolaan data peminjaman dan pengembalian buku secara terstruktur.</a:t>
            </a:r>
            <a:endParaRPr sz="1500"/>
          </a:p>
          <a:p>
            <a:pPr indent="0" lvl="0" marL="0" rtl="0" algn="just">
              <a:lnSpc>
                <a:spcPct val="150000"/>
              </a:lnSpc>
              <a:spcBef>
                <a:spcPts val="0"/>
              </a:spcBef>
              <a:spcAft>
                <a:spcPts val="0"/>
              </a:spcAft>
              <a:buNone/>
            </a:pPr>
            <a:r>
              <a:rPr lang="id" sz="1500"/>
              <a:t>Kelebihan aplikasi ini meliputi:</a:t>
            </a:r>
            <a:endParaRPr sz="1500"/>
          </a:p>
          <a:p>
            <a:pPr indent="-323850" lvl="0" marL="457200" rtl="0" algn="just">
              <a:lnSpc>
                <a:spcPct val="150000"/>
              </a:lnSpc>
              <a:spcBef>
                <a:spcPts val="0"/>
              </a:spcBef>
              <a:spcAft>
                <a:spcPts val="0"/>
              </a:spcAft>
              <a:buSzPts val="1500"/>
              <a:buChar char="●"/>
            </a:pPr>
            <a:r>
              <a:rPr lang="id" sz="1500"/>
              <a:t>Antarmuka pengguna yang sederhana dan intuitif.</a:t>
            </a:r>
            <a:endParaRPr sz="1500"/>
          </a:p>
          <a:p>
            <a:pPr indent="-323850" lvl="0" marL="457200" rtl="0" algn="just">
              <a:lnSpc>
                <a:spcPct val="150000"/>
              </a:lnSpc>
              <a:spcBef>
                <a:spcPts val="0"/>
              </a:spcBef>
              <a:spcAft>
                <a:spcPts val="0"/>
              </a:spcAft>
              <a:buSzPts val="1500"/>
              <a:buChar char="●"/>
            </a:pPr>
            <a:r>
              <a:rPr lang="id" sz="1500"/>
              <a:t>Mendukung pengelolaan data secara terorganisir berdasarkan prinsip LIFO.</a:t>
            </a:r>
            <a:endParaRPr sz="1500"/>
          </a:p>
          <a:p>
            <a:pPr indent="-323850" lvl="0" marL="457200" rtl="0" algn="just">
              <a:lnSpc>
                <a:spcPct val="150000"/>
              </a:lnSpc>
              <a:spcBef>
                <a:spcPts val="0"/>
              </a:spcBef>
              <a:spcAft>
                <a:spcPts val="0"/>
              </a:spcAft>
              <a:buSzPts val="1500"/>
              <a:buChar char="●"/>
            </a:pPr>
            <a:r>
              <a:rPr lang="id" sz="1500"/>
              <a:t>Memanfaatkan Standard Template Library (STL) di C++, sehingga mempercepat pengembangan.</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0"/>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Kesimpulan</a:t>
            </a:r>
            <a:endParaRPr sz="2500"/>
          </a:p>
        </p:txBody>
      </p:sp>
      <p:sp>
        <p:nvSpPr>
          <p:cNvPr id="551" name="Google Shape;551;p80"/>
          <p:cNvSpPr txBox="1"/>
          <p:nvPr>
            <p:ph idx="1" type="body"/>
          </p:nvPr>
        </p:nvSpPr>
        <p:spPr>
          <a:xfrm>
            <a:off x="377675" y="1495425"/>
            <a:ext cx="8257200" cy="33945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None/>
            </a:pPr>
            <a:r>
              <a:rPr lang="id" sz="1500"/>
              <a:t>Namun, terdapat beberapa keterbatasan:</a:t>
            </a:r>
            <a:endParaRPr sz="1500"/>
          </a:p>
          <a:p>
            <a:pPr indent="-323850" lvl="0" marL="457200" rtl="0" algn="just">
              <a:lnSpc>
                <a:spcPct val="150000"/>
              </a:lnSpc>
              <a:spcBef>
                <a:spcPts val="0"/>
              </a:spcBef>
              <a:spcAft>
                <a:spcPts val="0"/>
              </a:spcAft>
              <a:buSzPts val="1500"/>
              <a:buChar char="●"/>
            </a:pPr>
            <a:r>
              <a:rPr lang="id" sz="1500"/>
              <a:t>Struktur data Stack tidak mendukung traversal langsung, sehingga kurang optimal untuk kebutuhan akses acak.</a:t>
            </a:r>
            <a:endParaRPr sz="1500"/>
          </a:p>
          <a:p>
            <a:pPr indent="-323850" lvl="0" marL="457200" rtl="0" algn="just">
              <a:lnSpc>
                <a:spcPct val="150000"/>
              </a:lnSpc>
              <a:spcBef>
                <a:spcPts val="0"/>
              </a:spcBef>
              <a:spcAft>
                <a:spcPts val="0"/>
              </a:spcAft>
              <a:buSzPts val="1500"/>
              <a:buChar char="●"/>
            </a:pPr>
            <a:r>
              <a:rPr lang="id" sz="1500"/>
              <a:t>Cocok hanya untuk aplikasi yang mengutamakan urutan LIFO.</a:t>
            </a:r>
            <a:endParaRPr sz="1500"/>
          </a:p>
          <a:p>
            <a:pPr indent="0" lvl="0" marL="0" rtl="0" algn="just">
              <a:lnSpc>
                <a:spcPct val="150000"/>
              </a:lnSpc>
              <a:spcBef>
                <a:spcPts val="0"/>
              </a:spcBef>
              <a:spcAft>
                <a:spcPts val="0"/>
              </a:spcAft>
              <a:buNone/>
            </a:pPr>
            <a:r>
              <a:rPr lang="id" sz="1500"/>
              <a:t>Secara keseluruhan, aplikasi ini berhasil menjawab tantangan dalam pengelolaan perpustakaan tradisional, meningkatkan efisiensi, meminimalkan kesalahan pencatatan, dan mendukung pelacakan inventaris yang lebih modern.</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1"/>
          <p:cNvSpPr txBox="1"/>
          <p:nvPr>
            <p:ph type="ctrTitle"/>
          </p:nvPr>
        </p:nvSpPr>
        <p:spPr>
          <a:xfrm>
            <a:off x="1466375" y="1906425"/>
            <a:ext cx="2933700" cy="10905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3400"/>
              <a:buFont typeface="Twentieth Century"/>
              <a:buNone/>
            </a:pPr>
            <a:r>
              <a:rPr lang="id" sz="3400"/>
              <a:t>Ada Pertanyaan ?</a:t>
            </a:r>
            <a:endParaRPr sz="3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2"/>
          <p:cNvSpPr txBox="1"/>
          <p:nvPr>
            <p:ph type="ctrTitle"/>
          </p:nvPr>
        </p:nvSpPr>
        <p:spPr>
          <a:xfrm>
            <a:off x="1466374" y="1906429"/>
            <a:ext cx="2502300" cy="9606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3400"/>
              <a:buFont typeface="Twentieth Century"/>
              <a:buNone/>
            </a:pPr>
            <a:r>
              <a:rPr lang="id" sz="3400"/>
              <a:t>Terima Kasih </a:t>
            </a:r>
            <a:endParaRPr sz="3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8"/>
          <p:cNvSpPr/>
          <p:nvPr/>
        </p:nvSpPr>
        <p:spPr>
          <a:xfrm>
            <a:off x="3920525" y="1189613"/>
            <a:ext cx="2598300" cy="242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355" name="Google Shape;355;p48"/>
          <p:cNvSpPr txBox="1"/>
          <p:nvPr/>
        </p:nvSpPr>
        <p:spPr>
          <a:xfrm>
            <a:off x="3386175" y="2002034"/>
            <a:ext cx="5175600" cy="8004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id" sz="4000">
                <a:solidFill>
                  <a:srgbClr val="0E60AC"/>
                </a:solidFill>
              </a:rPr>
              <a:t>PENDAHULUAN</a:t>
            </a:r>
            <a:endParaRPr b="1" sz="4000">
              <a:solidFill>
                <a:srgbClr val="0E60AC"/>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idx="1" type="body"/>
          </p:nvPr>
        </p:nvSpPr>
        <p:spPr>
          <a:xfrm>
            <a:off x="377666" y="1495425"/>
            <a:ext cx="8257200" cy="2941500"/>
          </a:xfrm>
          <a:prstGeom prst="rect">
            <a:avLst/>
          </a:prstGeom>
          <a:noFill/>
          <a:ln>
            <a:noFill/>
          </a:ln>
        </p:spPr>
        <p:txBody>
          <a:bodyPr anchorCtr="0" anchor="t" bIns="34275" lIns="68575" spcFirstLastPara="1" rIns="68575" wrap="square" tIns="34275">
            <a:normAutofit fontScale="92500"/>
          </a:bodyPr>
          <a:lstStyle/>
          <a:p>
            <a:pPr indent="0" lvl="0" marL="0" rtl="0" algn="just">
              <a:lnSpc>
                <a:spcPct val="150000"/>
              </a:lnSpc>
              <a:spcBef>
                <a:spcPts val="0"/>
              </a:spcBef>
              <a:spcAft>
                <a:spcPts val="0"/>
              </a:spcAft>
              <a:buNone/>
            </a:pPr>
            <a:r>
              <a:rPr lang="id" sz="1500"/>
              <a:t>Dalam era digital yang terus berkembang, perpustakaan tradisional menghadapi berbagai tantangan, seperti kesalahan pencatatan, pelacakan status buku yang tidak efisien, dan keterbatasan dalam menghasilkan laporan yang akurat. Untuk menjawab tantangan tersebut, dikembangkan </a:t>
            </a:r>
            <a:r>
              <a:rPr b="1" lang="id" sz="1500"/>
              <a:t>Aplikasi Peminjaman dan Pengembalian Buku</a:t>
            </a:r>
            <a:r>
              <a:rPr lang="id" sz="1500"/>
              <a:t>, sebuah sistem manajemen perpustakaan digital berbasis </a:t>
            </a:r>
            <a:r>
              <a:rPr b="1" lang="id" sz="1500"/>
              <a:t>C++</a:t>
            </a:r>
            <a:r>
              <a:rPr lang="id" sz="1500"/>
              <a:t> dengan implementasi struktur data </a:t>
            </a:r>
            <a:r>
              <a:rPr b="1" lang="id" sz="1500"/>
              <a:t>Stack</a:t>
            </a:r>
            <a:r>
              <a:rPr lang="id" sz="1500"/>
              <a:t>. Aplikasi ini dirancang untuk mengotomatisasi proses peminjaman dan pengembalian buku, mempermudah administrasi, serta memberikan visibilitas yang lebih baik terhadap inventaris perpustakaan. Dengan fitur seperti </a:t>
            </a:r>
            <a:r>
              <a:rPr b="1" lang="id" sz="1500"/>
              <a:t>manajemen buku</a:t>
            </a:r>
            <a:r>
              <a:rPr lang="id" sz="1500"/>
              <a:t>, </a:t>
            </a:r>
            <a:r>
              <a:rPr b="1" lang="id" sz="1500"/>
              <a:t>manajemen anggota</a:t>
            </a:r>
            <a:r>
              <a:rPr lang="id" sz="1500"/>
              <a:t>, </a:t>
            </a:r>
            <a:r>
              <a:rPr b="1" lang="id" sz="1500"/>
              <a:t>transaksi</a:t>
            </a:r>
            <a:r>
              <a:rPr lang="id" sz="1500"/>
              <a:t>, dan </a:t>
            </a:r>
            <a:r>
              <a:rPr b="1" lang="id" sz="1500"/>
              <a:t>pelaporan</a:t>
            </a:r>
            <a:r>
              <a:rPr lang="id" sz="1500"/>
              <a:t>, aplikasi ini bertujuan untuk meningkatkan efisiensi operasional perpustakaan, meminimalkan kesalahan pencatatan, dan mendukung pelacakan serta pengelolaan buku yang lebih akurat dan modern.</a:t>
            </a:r>
            <a:endParaRPr sz="1500"/>
          </a:p>
        </p:txBody>
      </p:sp>
      <p:sp>
        <p:nvSpPr>
          <p:cNvPr id="361" name="Google Shape;361;p49"/>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Pendahuluan</a:t>
            </a:r>
            <a:endParaRPr sz="2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0"/>
          <p:cNvSpPr/>
          <p:nvPr/>
        </p:nvSpPr>
        <p:spPr>
          <a:xfrm>
            <a:off x="3920525" y="1189613"/>
            <a:ext cx="2598300" cy="242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367" name="Google Shape;367;p50"/>
          <p:cNvSpPr txBox="1"/>
          <p:nvPr/>
        </p:nvSpPr>
        <p:spPr>
          <a:xfrm>
            <a:off x="3409675" y="2002034"/>
            <a:ext cx="5175600" cy="8004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id" sz="4000">
                <a:solidFill>
                  <a:srgbClr val="0E60AC"/>
                </a:solidFill>
              </a:rPr>
              <a:t>METODE</a:t>
            </a:r>
            <a:endParaRPr b="1" sz="4000">
              <a:solidFill>
                <a:srgbClr val="0E60AC"/>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idx="1" type="body"/>
          </p:nvPr>
        </p:nvSpPr>
        <p:spPr>
          <a:xfrm>
            <a:off x="377675" y="1495425"/>
            <a:ext cx="5343600" cy="2941500"/>
          </a:xfrm>
          <a:prstGeom prst="rect">
            <a:avLst/>
          </a:prstGeom>
          <a:noFill/>
          <a:ln>
            <a:noFill/>
          </a:ln>
        </p:spPr>
        <p:txBody>
          <a:bodyPr anchorCtr="0" anchor="t" bIns="34275" lIns="68575" spcFirstLastPara="1" rIns="68575" wrap="square" tIns="34275">
            <a:normAutofit/>
          </a:bodyPr>
          <a:lstStyle/>
          <a:p>
            <a:pPr indent="0" lvl="0" marL="0" rtl="0" algn="just">
              <a:lnSpc>
                <a:spcPct val="150000"/>
              </a:lnSpc>
              <a:spcBef>
                <a:spcPts val="0"/>
              </a:spcBef>
              <a:spcAft>
                <a:spcPts val="0"/>
              </a:spcAft>
              <a:buNone/>
            </a:pPr>
            <a:r>
              <a:rPr lang="id" sz="1500"/>
              <a:t>Metode utama yang digunakan dalam aplikasi ini adalah struktur data </a:t>
            </a:r>
            <a:r>
              <a:rPr b="1" lang="id" sz="1500"/>
              <a:t>Stack</a:t>
            </a:r>
            <a:r>
              <a:rPr lang="id" sz="1500"/>
              <a:t>, yang beroperasi dengan prinsip </a:t>
            </a:r>
            <a:r>
              <a:rPr b="1" lang="id" sz="1500"/>
              <a:t>LIFO (Last In, First Out)</a:t>
            </a:r>
            <a:r>
              <a:rPr lang="id" sz="1500"/>
              <a:t>. Artinya, data yang dimasukkan terakhir akan diakses atau dikeluarkan terlebih dahulu. Struktur ini sangat cocok untuk </a:t>
            </a:r>
            <a:r>
              <a:rPr b="1" lang="id" sz="1500"/>
              <a:t>mengelola proses </a:t>
            </a:r>
            <a:r>
              <a:rPr b="1" lang="id" sz="1500"/>
              <a:t>peminjaman </a:t>
            </a:r>
            <a:r>
              <a:rPr lang="id" sz="1500"/>
              <a:t>dan </a:t>
            </a:r>
            <a:r>
              <a:rPr b="1" lang="id" sz="1500"/>
              <a:t>pengembalian buku</a:t>
            </a:r>
            <a:r>
              <a:rPr lang="id" sz="1500"/>
              <a:t>, karena transaksi terbaru dapat langsung diproses terlebih dahulu.</a:t>
            </a:r>
            <a:endParaRPr sz="1500"/>
          </a:p>
        </p:txBody>
      </p:sp>
      <p:sp>
        <p:nvSpPr>
          <p:cNvPr id="373" name="Google Shape;373;p51"/>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Metode</a:t>
            </a:r>
            <a:endParaRPr sz="2500"/>
          </a:p>
        </p:txBody>
      </p:sp>
      <p:pic>
        <p:nvPicPr>
          <p:cNvPr id="374" name="Google Shape;374;p51"/>
          <p:cNvPicPr preferRelativeResize="0"/>
          <p:nvPr/>
        </p:nvPicPr>
        <p:blipFill>
          <a:blip r:embed="rId3">
            <a:alphaModFix/>
          </a:blip>
          <a:stretch>
            <a:fillRect/>
          </a:stretch>
        </p:blipFill>
        <p:spPr>
          <a:xfrm>
            <a:off x="5885675" y="1424685"/>
            <a:ext cx="2953525" cy="259245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2"/>
          <p:cNvSpPr txBox="1"/>
          <p:nvPr>
            <p:ph idx="1" type="body"/>
          </p:nvPr>
        </p:nvSpPr>
        <p:spPr>
          <a:xfrm>
            <a:off x="377666" y="1495425"/>
            <a:ext cx="8257200" cy="2941500"/>
          </a:xfrm>
          <a:prstGeom prst="rect">
            <a:avLst/>
          </a:prstGeom>
          <a:noFill/>
          <a:ln>
            <a:noFill/>
          </a:ln>
        </p:spPr>
        <p:txBody>
          <a:bodyPr anchorCtr="0" anchor="t" bIns="34275" lIns="68575" spcFirstLastPara="1" rIns="68575" wrap="square" tIns="34275">
            <a:normAutofit fontScale="85000"/>
          </a:bodyPr>
          <a:lstStyle/>
          <a:p>
            <a:pPr indent="0" lvl="0" marL="0" rtl="0" algn="just">
              <a:lnSpc>
                <a:spcPct val="150000"/>
              </a:lnSpc>
              <a:spcBef>
                <a:spcPts val="0"/>
              </a:spcBef>
              <a:spcAft>
                <a:spcPts val="0"/>
              </a:spcAft>
              <a:buNone/>
            </a:pPr>
            <a:r>
              <a:rPr lang="id" sz="1500"/>
              <a:t>Dalam aplikasi, </a:t>
            </a:r>
            <a:r>
              <a:rPr b="1" lang="id" sz="1500"/>
              <a:t>Stack </a:t>
            </a:r>
            <a:r>
              <a:rPr lang="id" sz="1500"/>
              <a:t>digunakan untuk:</a:t>
            </a:r>
            <a:endParaRPr sz="1500"/>
          </a:p>
          <a:p>
            <a:pPr indent="-309562" lvl="0" marL="457200" rtl="0" algn="just">
              <a:lnSpc>
                <a:spcPct val="150000"/>
              </a:lnSpc>
              <a:spcBef>
                <a:spcPts val="0"/>
              </a:spcBef>
              <a:spcAft>
                <a:spcPts val="0"/>
              </a:spcAft>
              <a:buSzPct val="100000"/>
              <a:buChar char="●"/>
            </a:pPr>
            <a:r>
              <a:rPr b="1" lang="id" sz="1500"/>
              <a:t>Mencatat Peminjaman Buku:</a:t>
            </a:r>
            <a:r>
              <a:rPr lang="id" sz="1500"/>
              <a:t> Setiap buku yang dipinjam akan dimasukkan ke dalam </a:t>
            </a:r>
            <a:r>
              <a:rPr b="1" lang="id" sz="1500"/>
              <a:t>Stack</a:t>
            </a:r>
            <a:r>
              <a:rPr lang="id" sz="1500"/>
              <a:t>, sehingga buku yang dipinjam terakhir akan berada di posisi teratas untuk pengelolaan yang mudah.</a:t>
            </a:r>
            <a:endParaRPr sz="1500"/>
          </a:p>
          <a:p>
            <a:pPr indent="-309562" lvl="0" marL="457200" rtl="0" algn="just">
              <a:lnSpc>
                <a:spcPct val="150000"/>
              </a:lnSpc>
              <a:spcBef>
                <a:spcPts val="0"/>
              </a:spcBef>
              <a:spcAft>
                <a:spcPts val="0"/>
              </a:spcAft>
              <a:buSzPct val="100000"/>
              <a:buChar char="●"/>
            </a:pPr>
            <a:r>
              <a:rPr b="1" lang="id" sz="1500"/>
              <a:t>Mengelola Pengembalian Buku: </a:t>
            </a:r>
            <a:r>
              <a:rPr lang="id" sz="1500"/>
              <a:t>Saat buku dikembalikan, data di </a:t>
            </a:r>
            <a:r>
              <a:rPr b="1" lang="id" sz="1500"/>
              <a:t>Stack </a:t>
            </a:r>
            <a:r>
              <a:rPr lang="id" sz="1500"/>
              <a:t>akan diperbarui dengan menghapus atau mengganti data sesuai dengan buku yang dikembalikan.</a:t>
            </a:r>
            <a:endParaRPr sz="1500"/>
          </a:p>
          <a:p>
            <a:pPr indent="-309562" lvl="0" marL="457200" rtl="0" algn="just">
              <a:lnSpc>
                <a:spcPct val="150000"/>
              </a:lnSpc>
              <a:spcBef>
                <a:spcPts val="0"/>
              </a:spcBef>
              <a:spcAft>
                <a:spcPts val="0"/>
              </a:spcAft>
              <a:buSzPct val="100000"/>
              <a:buChar char="●"/>
            </a:pPr>
            <a:r>
              <a:rPr b="1" lang="id" sz="1500"/>
              <a:t>Pelacakan Status Buku:</a:t>
            </a:r>
            <a:r>
              <a:rPr lang="id" sz="1500"/>
              <a:t> Dengan memanfaatkan sifat </a:t>
            </a:r>
            <a:r>
              <a:rPr b="1" lang="id" sz="1500"/>
              <a:t>LIFO</a:t>
            </a:r>
            <a:r>
              <a:rPr lang="id" sz="1500"/>
              <a:t>, aplikasi dapat memastikan bahwa data peminjaman dan pengembalian dikelola secara terstruktur dan efisien.</a:t>
            </a:r>
            <a:endParaRPr sz="1500"/>
          </a:p>
          <a:p>
            <a:pPr indent="0" lvl="0" marL="0" rtl="0" algn="just">
              <a:lnSpc>
                <a:spcPct val="150000"/>
              </a:lnSpc>
              <a:spcBef>
                <a:spcPts val="0"/>
              </a:spcBef>
              <a:spcAft>
                <a:spcPts val="0"/>
              </a:spcAft>
              <a:buNone/>
            </a:pPr>
            <a:r>
              <a:rPr lang="id" sz="1500"/>
              <a:t>Konsep </a:t>
            </a:r>
            <a:r>
              <a:rPr b="1" lang="id" sz="1500"/>
              <a:t>Push (menambahkan data) </a:t>
            </a:r>
            <a:r>
              <a:rPr lang="id" sz="1500"/>
              <a:t>dan</a:t>
            </a:r>
            <a:r>
              <a:rPr b="1" lang="id" sz="1500"/>
              <a:t> Pop (menghapus data) </a:t>
            </a:r>
            <a:r>
              <a:rPr lang="id" sz="1500"/>
              <a:t>digunakan untuk memanipulasi </a:t>
            </a:r>
            <a:r>
              <a:rPr b="1" lang="id" sz="1500"/>
              <a:t>Stack </a:t>
            </a:r>
            <a:r>
              <a:rPr lang="id" sz="1500"/>
              <a:t>dalam aplikasi ini. Penggunaan metode ini membantu menjaga data tetap konsisten dan mempermudah pengelolaan transaksi secara sistematis.</a:t>
            </a:r>
            <a:endParaRPr sz="1500"/>
          </a:p>
          <a:p>
            <a:pPr indent="0" lvl="0" marL="0" rtl="0" algn="just">
              <a:lnSpc>
                <a:spcPct val="150000"/>
              </a:lnSpc>
              <a:spcBef>
                <a:spcPts val="0"/>
              </a:spcBef>
              <a:spcAft>
                <a:spcPts val="0"/>
              </a:spcAft>
              <a:buNone/>
            </a:pPr>
            <a:r>
              <a:t/>
            </a:r>
            <a:endParaRPr sz="1500"/>
          </a:p>
        </p:txBody>
      </p:sp>
      <p:sp>
        <p:nvSpPr>
          <p:cNvPr id="380" name="Google Shape;380;p52"/>
          <p:cNvSpPr txBox="1"/>
          <p:nvPr>
            <p:ph type="title"/>
          </p:nvPr>
        </p:nvSpPr>
        <p:spPr>
          <a:xfrm>
            <a:off x="377666" y="794385"/>
            <a:ext cx="8257800" cy="554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0E60AC"/>
              </a:buClr>
              <a:buSzPts val="2500"/>
              <a:buFont typeface="Twentieth Century"/>
              <a:buNone/>
            </a:pPr>
            <a:r>
              <a:rPr lang="id" sz="2500"/>
              <a:t>Metode</a:t>
            </a:r>
            <a:endParaRPr sz="2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3"/>
          <p:cNvSpPr/>
          <p:nvPr/>
        </p:nvSpPr>
        <p:spPr>
          <a:xfrm>
            <a:off x="3920525" y="1189613"/>
            <a:ext cx="2598300" cy="242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endParaRPr>
          </a:p>
        </p:txBody>
      </p:sp>
      <p:sp>
        <p:nvSpPr>
          <p:cNvPr id="386" name="Google Shape;386;p53"/>
          <p:cNvSpPr txBox="1"/>
          <p:nvPr/>
        </p:nvSpPr>
        <p:spPr>
          <a:xfrm>
            <a:off x="3409675" y="2002034"/>
            <a:ext cx="5175600" cy="8004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id" sz="4000">
                <a:solidFill>
                  <a:srgbClr val="0E60AC"/>
                </a:solidFill>
              </a:rPr>
              <a:t>RANCANGAN</a:t>
            </a:r>
            <a:endParaRPr b="1" sz="4000">
              <a:solidFill>
                <a:srgbClr val="0E60AC"/>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UEU Color">
      <a:dk1>
        <a:srgbClr val="363636"/>
      </a:dk1>
      <a:lt1>
        <a:srgbClr val="FFFFFF"/>
      </a:lt1>
      <a:dk2>
        <a:srgbClr val="0E60AC"/>
      </a:dk2>
      <a:lt2>
        <a:srgbClr val="F2F2F2"/>
      </a:lt2>
      <a:accent1>
        <a:srgbClr val="EF7220"/>
      </a:accent1>
      <a:accent2>
        <a:srgbClr val="F5AA79"/>
      </a:accent2>
      <a:accent3>
        <a:srgbClr val="0E60AC"/>
      </a:accent3>
      <a:accent4>
        <a:srgbClr val="87C0F5"/>
      </a:accent4>
      <a:accent5>
        <a:srgbClr val="C3DFFA"/>
      </a:accent5>
      <a:accent6>
        <a:srgbClr val="D8D8D8"/>
      </a:accent6>
      <a:hlink>
        <a:srgbClr val="EF7220"/>
      </a:hlink>
      <a:folHlink>
        <a:srgbClr val="EF722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