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8456" y="2711669"/>
            <a:ext cx="6658304" cy="1221632"/>
          </a:xfrm>
        </p:spPr>
        <p:txBody>
          <a:bodyPr/>
          <a:lstStyle/>
          <a:p>
            <a:r>
              <a:rPr lang="en-US" b="1" dirty="0"/>
              <a:t>RFID Blocking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09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77462"/>
            <a:ext cx="8610600" cy="10405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Introduction to RFID Technology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806846"/>
          </a:xfrm>
        </p:spPr>
        <p:txBody>
          <a:bodyPr/>
          <a:lstStyle/>
          <a:p>
            <a:r>
              <a:rPr lang="en-US" dirty="0"/>
              <a:t>RFID (Radio Frequency Identification) is a technology that uses radio waves to identify and track objects.</a:t>
            </a:r>
          </a:p>
          <a:p>
            <a:r>
              <a:rPr lang="en-US" dirty="0"/>
              <a:t>Commonly used in contactless credit and debit cards for quick payments</a:t>
            </a:r>
            <a:r>
              <a:rPr lang="en-US" dirty="0" smtClean="0"/>
              <a:t>.</a:t>
            </a:r>
          </a:p>
          <a:p>
            <a:r>
              <a:rPr lang="en-US" dirty="0"/>
              <a:t>RFID blocking refers to techniques and devices that prevent unauthorized reading of RFID </a:t>
            </a:r>
            <a:r>
              <a:rPr lang="en-US" dirty="0" smtClean="0"/>
              <a:t>tags.</a:t>
            </a:r>
          </a:p>
          <a:p>
            <a:r>
              <a:rPr lang="en-US" dirty="0" smtClean="0"/>
              <a:t>To </a:t>
            </a:r>
            <a:r>
              <a:rPr lang="en-US" dirty="0"/>
              <a:t>protect sensitive information on cards, passports, and other RFID-enabled items from being accessed without consent.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9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945931"/>
            <a:ext cx="8610600" cy="10825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Methods of RFID Blocking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608668"/>
          </a:xfrm>
        </p:spPr>
        <p:txBody>
          <a:bodyPr/>
          <a:lstStyle/>
          <a:p>
            <a:r>
              <a:rPr lang="en-US" b="1" dirty="0"/>
              <a:t>Materials Used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Metal-lined wallets or sleeves that interfere with radio waves.</a:t>
            </a:r>
          </a:p>
          <a:p>
            <a:pPr lvl="1"/>
            <a:r>
              <a:rPr lang="en-US" dirty="0"/>
              <a:t>RFID-blocking fabric that can be sewn into bags and cases.</a:t>
            </a:r>
          </a:p>
          <a:p>
            <a:r>
              <a:rPr lang="en-US" b="1" dirty="0"/>
              <a:t>Design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Cardholders designed with built-in RFID protection.</a:t>
            </a:r>
          </a:p>
          <a:p>
            <a:pPr lvl="1"/>
            <a:r>
              <a:rPr lang="en-US" dirty="0"/>
              <a:t>Special pouches designed to shield RFID chips.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306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Security Risks Associated with RFID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850406"/>
          </a:xfrm>
        </p:spPr>
        <p:txBody>
          <a:bodyPr/>
          <a:lstStyle/>
          <a:p>
            <a:r>
              <a:rPr lang="en-US" b="1" dirty="0"/>
              <a:t>Unauthorized Data Access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RFID technology can be exploited by malicious scanners.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: Hackers can scan cards without physical contact, accessing sensitive data like card numbers and personal information.</a:t>
            </a:r>
          </a:p>
          <a:p>
            <a:r>
              <a:rPr lang="en-US" b="1" dirty="0"/>
              <a:t>Real-World Incidents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Reports of “card skimming” where devices are used to steal information from unsuspecting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74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for Safe RFID Use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102654"/>
          </a:xfrm>
        </p:spPr>
        <p:txBody>
          <a:bodyPr/>
          <a:lstStyle/>
          <a:p>
            <a:r>
              <a:rPr lang="en-US" b="1" dirty="0"/>
              <a:t>Practical Tips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RFID-blocking wallets for credit/debit cards.</a:t>
            </a:r>
          </a:p>
          <a:p>
            <a:pPr lvl="1"/>
            <a:r>
              <a:rPr lang="en-US" dirty="0"/>
              <a:t>Regularly check account statements for unauthorized transactions.</a:t>
            </a:r>
          </a:p>
          <a:p>
            <a:pPr lvl="1"/>
            <a:r>
              <a:rPr lang="en-US" dirty="0"/>
              <a:t>Be cautious when using contactless payment systems in crowded areas.</a:t>
            </a:r>
          </a:p>
          <a:p>
            <a:r>
              <a:rPr lang="en-US" b="1" dirty="0"/>
              <a:t>Testing and Validation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Studies show RFID blocking materials can effectively prevent unauthorized scanning.</a:t>
            </a:r>
          </a:p>
          <a:p>
            <a:pPr lvl="1"/>
            <a:r>
              <a:rPr lang="en-US" dirty="0"/>
              <a:t>Numerous products on the market have been tested for reliability.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00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232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RFID Blocking</vt:lpstr>
      <vt:lpstr> Introduction to RFID Technology </vt:lpstr>
      <vt:lpstr>Methods of RFID Blocking </vt:lpstr>
      <vt:lpstr>Security Risks Associated with RFID </vt:lpstr>
      <vt:lpstr>Best Practices for Safe RFID Use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Blocking</dc:title>
  <dc:creator>acuk student</dc:creator>
  <cp:lastModifiedBy>acuk student</cp:lastModifiedBy>
  <cp:revision>2</cp:revision>
  <dcterms:created xsi:type="dcterms:W3CDTF">2024-12-22T09:57:21Z</dcterms:created>
  <dcterms:modified xsi:type="dcterms:W3CDTF">2024-12-22T10:08:57Z</dcterms:modified>
</cp:coreProperties>
</file>