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8B3A-C14F-47CD-9208-81E427B9F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09B2F-EDC0-6DEE-808F-A8DB50A78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12B81-4C2C-590F-83DB-A737F737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A1E8-E974-4940-828E-5C05088ECE1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C915-2930-4F05-C30D-1BAC8B5F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67302-1510-606C-DF22-2E61E96C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49C1-5067-4381-A6F6-FD54299C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8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95D2-4E6B-D677-4D12-F50C3C22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9AA12-8DC1-E6A0-EF85-2DAF2B9E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B8043-85F1-195F-E800-602842A1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A1E8-E974-4940-828E-5C05088ECE1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9C4F4-C980-14BC-3F94-6064EADC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2C4EE-AE7C-0CCB-3E69-EDF5C8A9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49C1-5067-4381-A6F6-FD54299C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6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4469C-7A45-1C28-A940-B4A7ABF11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203B4-4EBD-6481-5235-71C2A7E8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77EC-21EA-2584-FCC9-DFFDC9F4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A1E8-E974-4940-828E-5C05088ECE1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00CFA-AE05-6E27-F7E8-78C06E63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18C05-43B1-D303-D6DE-28CDA4C5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49C1-5067-4381-A6F6-FD54299C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42AC-E21A-E352-F1A7-8D84B09C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0A42-BE64-14D4-4021-2B7C65A0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8670C-3AC7-4A7E-7CAD-6EC01F81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A1E8-E974-4940-828E-5C05088ECE1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6A2C-7723-7F11-91C6-AD30E598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C73E7-683A-4606-3253-B9E9A86C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49C1-5067-4381-A6F6-FD54299C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8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D987-2B62-108D-89E1-288FD9B8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0A25D-E579-0F2A-A844-D346567AF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F1E19-E033-CA6C-AA97-0AEC2512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A1E8-E974-4940-828E-5C05088ECE1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6D98-1B83-FE72-D2E5-3D196979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3B2A-603C-13B7-506D-1890CEF6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49C1-5067-4381-A6F6-FD54299C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4B5A-EC18-2CE4-E183-7C12CC8E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28AA-D44D-2410-3DCF-8F10910B8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70613-C48C-06F2-42C1-E3C45D11E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31AAF-7B2B-E91E-BD19-AB469C35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A1E8-E974-4940-828E-5C05088ECE1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A0B40-23A2-72C5-733C-E3D6581E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42B6B-7C77-8137-FE42-52452201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49C1-5067-4381-A6F6-FD54299C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1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FFAD-3152-76CC-7C7C-C9566B5D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C94F9-BD0D-5FFF-65F5-75ED8D6D1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909D9-BD19-37A8-9495-CF7C05E4A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9C47F-AAAB-3301-D543-0C1F2E508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7E15B-E0D8-BF70-E5AA-D846BAD1F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46944-200F-7106-FC75-0432BD6B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A1E8-E974-4940-828E-5C05088ECE1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B8AA5-2BB2-34AB-666B-490F9CE3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AB013-FB70-F755-77F5-1FA1E646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49C1-5067-4381-A6F6-FD54299C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BC95-388F-1EBD-7397-011CB430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E3A99-0376-0CCE-2D2F-AD909376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A1E8-E974-4940-828E-5C05088ECE1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75B3A-F4DB-9E12-84C1-8805CE6C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F70FE-71E1-7FC1-3890-755A2956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49C1-5067-4381-A6F6-FD54299C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4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22EC3-F5A4-2D43-2007-B3AB0C33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A1E8-E974-4940-828E-5C05088ECE1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D88C6-EFF8-A1BA-9DE9-36DDC450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953C-3C12-CFD6-914F-8FC948A5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49C1-5067-4381-A6F6-FD54299C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637E-27C8-6E89-46F9-3C9C7A29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EC90-574B-7E4C-E7E9-9F5478300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8D3A7-FF78-03C3-3A63-4833D114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4FBA7-CB2E-51C4-11D1-701824C0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A1E8-E974-4940-828E-5C05088ECE1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14E30-6FEA-73D4-48B2-220E6582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DB1D8-D4B1-FB9D-CDFD-7764ACE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49C1-5067-4381-A6F6-FD54299C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5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629D-774C-C5A6-0318-60DFABC8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DBC66-0042-3CF0-3929-4F97ABDD9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732D0-A8F4-C328-3DCF-AFB6289DA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D3520-DEEC-8773-BFEE-C00BFFA5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A1E8-E974-4940-828E-5C05088ECE1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2F7DD-F6C1-1E90-48CF-C0060490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16477-84B3-4868-9493-8B6D7063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49C1-5067-4381-A6F6-FD54299C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4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EB003-C2FE-A736-B1F3-11A58227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E80E5-D7DD-A5DB-D53D-1606042C5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AC8C9-ED0A-F074-C868-8907F8D6A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A1E8-E974-4940-828E-5C05088ECE1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39B71-43D6-DC61-78A8-1EA90CF87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ACCC-D578-2B39-119D-C8014D8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49C1-5067-4381-A6F6-FD54299C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3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CAD8AC1-230A-B157-176F-7847A935E7E7}"/>
              </a:ext>
            </a:extLst>
          </p:cNvPr>
          <p:cNvSpPr/>
          <p:nvPr/>
        </p:nvSpPr>
        <p:spPr>
          <a:xfrm>
            <a:off x="809624" y="1343025"/>
            <a:ext cx="1428751" cy="1666875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RDBMSs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85BEB9-D64D-A9B6-94FA-D37E77FC86E3}"/>
              </a:ext>
            </a:extLst>
          </p:cNvPr>
          <p:cNvSpPr/>
          <p:nvPr/>
        </p:nvSpPr>
        <p:spPr>
          <a:xfrm>
            <a:off x="2805792" y="819150"/>
            <a:ext cx="6023884" cy="5000625"/>
          </a:xfrm>
          <a:prstGeom prst="roundRect">
            <a:avLst>
              <a:gd name="adj" fmla="val 238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D62D5-757A-CC98-41C1-CD1CBD2D1095}"/>
              </a:ext>
            </a:extLst>
          </p:cNvPr>
          <p:cNvSpPr txBox="1"/>
          <p:nvPr/>
        </p:nvSpPr>
        <p:spPr>
          <a:xfrm>
            <a:off x="5125814" y="542150"/>
            <a:ext cx="1383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AppEnd Ecosystem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A4FE601E-AA1A-DEB1-EBA8-CAE817249E88}"/>
              </a:ext>
            </a:extLst>
          </p:cNvPr>
          <p:cNvSpPr/>
          <p:nvPr/>
        </p:nvSpPr>
        <p:spPr>
          <a:xfrm>
            <a:off x="2324100" y="2047874"/>
            <a:ext cx="675594" cy="257175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EFF32DCC-467C-F17F-937B-490D7C8ECDB0}"/>
              </a:ext>
            </a:extLst>
          </p:cNvPr>
          <p:cNvSpPr/>
          <p:nvPr/>
        </p:nvSpPr>
        <p:spPr>
          <a:xfrm>
            <a:off x="2324100" y="4405312"/>
            <a:ext cx="675594" cy="257175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FE32A7F-9E90-0DBB-9F71-5EEC6C98A08C}"/>
              </a:ext>
            </a:extLst>
          </p:cNvPr>
          <p:cNvSpPr/>
          <p:nvPr/>
        </p:nvSpPr>
        <p:spPr>
          <a:xfrm>
            <a:off x="809624" y="3943350"/>
            <a:ext cx="1428751" cy="11906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APIs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exposed by other systems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F94551-1135-504F-7E9C-CEA6BF3354C0}"/>
              </a:ext>
            </a:extLst>
          </p:cNvPr>
          <p:cNvSpPr/>
          <p:nvPr/>
        </p:nvSpPr>
        <p:spPr>
          <a:xfrm>
            <a:off x="9085492" y="819149"/>
            <a:ext cx="2019300" cy="5000625"/>
          </a:xfrm>
          <a:prstGeom prst="roundRect">
            <a:avLst>
              <a:gd name="adj" fmla="val 238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59A04517-B78A-10E8-E4D5-7AABCB10A074}"/>
              </a:ext>
            </a:extLst>
          </p:cNvPr>
          <p:cNvSpPr/>
          <p:nvPr/>
        </p:nvSpPr>
        <p:spPr>
          <a:xfrm>
            <a:off x="8648700" y="3300412"/>
            <a:ext cx="737509" cy="257175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C6EE7-F6BC-916E-DD14-0AE30CD93387}"/>
              </a:ext>
            </a:extLst>
          </p:cNvPr>
          <p:cNvSpPr txBox="1"/>
          <p:nvPr/>
        </p:nvSpPr>
        <p:spPr>
          <a:xfrm>
            <a:off x="9800093" y="560813"/>
            <a:ext cx="59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Actors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F2D55B-DFEB-7070-34F3-FB0EF4405F50}"/>
              </a:ext>
            </a:extLst>
          </p:cNvPr>
          <p:cNvGrpSpPr/>
          <p:nvPr/>
        </p:nvGrpSpPr>
        <p:grpSpPr>
          <a:xfrm>
            <a:off x="9637942" y="1133474"/>
            <a:ext cx="914400" cy="1171961"/>
            <a:chOff x="9637942" y="1133474"/>
            <a:chExt cx="914400" cy="1171961"/>
          </a:xfrm>
        </p:grpSpPr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04C9EBC0-05B2-EC1A-256C-F7989485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7942" y="1133474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D9681C-47E3-40EB-A8D9-9BB24D54578E}"/>
                </a:ext>
              </a:extLst>
            </p:cNvPr>
            <p:cNvSpPr txBox="1"/>
            <p:nvPr/>
          </p:nvSpPr>
          <p:spPr>
            <a:xfrm>
              <a:off x="9770373" y="2028436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Human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E7D82-2F63-E038-5C0D-71DE76560F75}"/>
              </a:ext>
            </a:extLst>
          </p:cNvPr>
          <p:cNvGrpSpPr/>
          <p:nvPr/>
        </p:nvGrpSpPr>
        <p:grpSpPr>
          <a:xfrm>
            <a:off x="9637942" y="2309812"/>
            <a:ext cx="914400" cy="1052899"/>
            <a:chOff x="9637942" y="2843212"/>
            <a:chExt cx="914400" cy="1052899"/>
          </a:xfrm>
        </p:grpSpPr>
        <p:pic>
          <p:nvPicPr>
            <p:cNvPr id="17" name="Graphic 16" descr="Computer with solid fill">
              <a:extLst>
                <a:ext uri="{FF2B5EF4-FFF2-40B4-BE49-F238E27FC236}">
                  <a16:creationId xmlns:a16="http://schemas.microsoft.com/office/drawing/2014/main" id="{241F74B9-F533-CD97-D443-647662C8B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37942" y="2843212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BC67EA-A97F-D899-2CDD-00B6A763A8E3}"/>
                </a:ext>
              </a:extLst>
            </p:cNvPr>
            <p:cNvSpPr txBox="1"/>
            <p:nvPr/>
          </p:nvSpPr>
          <p:spPr>
            <a:xfrm>
              <a:off x="9868156" y="36191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APIs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A4944FC-23A5-1677-69ED-FA89622AB8F9}"/>
              </a:ext>
            </a:extLst>
          </p:cNvPr>
          <p:cNvSpPr txBox="1"/>
          <p:nvPr/>
        </p:nvSpPr>
        <p:spPr>
          <a:xfrm>
            <a:off x="9290278" y="4336895"/>
            <a:ext cx="1609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Navigation</a:t>
            </a: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Access levels</a:t>
            </a: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Validation</a:t>
            </a: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UI trimming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917360-44D0-C758-FD82-46C810F323A4}"/>
              </a:ext>
            </a:extLst>
          </p:cNvPr>
          <p:cNvCxnSpPr>
            <a:cxnSpLocks/>
          </p:cNvCxnSpPr>
          <p:nvPr/>
        </p:nvCxnSpPr>
        <p:spPr>
          <a:xfrm>
            <a:off x="2805792" y="5267325"/>
            <a:ext cx="6023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BFA54F-15E3-3536-5C75-7D45E6F5043C}"/>
              </a:ext>
            </a:extLst>
          </p:cNvPr>
          <p:cNvSpPr txBox="1"/>
          <p:nvPr/>
        </p:nvSpPr>
        <p:spPr>
          <a:xfrm>
            <a:off x="5325983" y="5359659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.Net Core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C7D20D-272C-809A-3EB3-078023FD46C8}"/>
              </a:ext>
            </a:extLst>
          </p:cNvPr>
          <p:cNvCxnSpPr>
            <a:cxnSpLocks/>
          </p:cNvCxnSpPr>
          <p:nvPr/>
        </p:nvCxnSpPr>
        <p:spPr>
          <a:xfrm>
            <a:off x="2805792" y="4813948"/>
            <a:ext cx="6023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DD05B6-123B-7B4D-31FA-C16D3B310DE7}"/>
              </a:ext>
            </a:extLst>
          </p:cNvPr>
          <p:cNvSpPr txBox="1"/>
          <p:nvPr/>
        </p:nvSpPr>
        <p:spPr>
          <a:xfrm>
            <a:off x="5060973" y="4855971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 Engine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1977E9-599C-2B72-7FB4-595088EE590C}"/>
              </a:ext>
            </a:extLst>
          </p:cNvPr>
          <p:cNvGrpSpPr/>
          <p:nvPr/>
        </p:nvGrpSpPr>
        <p:grpSpPr>
          <a:xfrm>
            <a:off x="6279573" y="1085075"/>
            <a:ext cx="1862944" cy="3528814"/>
            <a:chOff x="6279573" y="1085075"/>
            <a:chExt cx="1862944" cy="352881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1D79E3-43F4-6DBD-25B7-BFC4110BC52B}"/>
                </a:ext>
              </a:extLst>
            </p:cNvPr>
            <p:cNvSpPr/>
            <p:nvPr/>
          </p:nvSpPr>
          <p:spPr>
            <a:xfrm>
              <a:off x="6279573" y="1343024"/>
              <a:ext cx="1862944" cy="327086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39C025-0DBF-0E85-F00E-8F157E1149EF}"/>
                </a:ext>
              </a:extLst>
            </p:cNvPr>
            <p:cNvSpPr txBox="1"/>
            <p:nvPr/>
          </p:nvSpPr>
          <p:spPr>
            <a:xfrm>
              <a:off x="6703534" y="1085075"/>
              <a:ext cx="1015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Public Nodes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25CBBC12-BA0D-EE30-5DCD-0DC00CD024DB}"/>
                </a:ext>
              </a:extLst>
            </p:cNvPr>
            <p:cNvSpPr/>
            <p:nvPr/>
          </p:nvSpPr>
          <p:spPr>
            <a:xfrm>
              <a:off x="6477619" y="1562133"/>
              <a:ext cx="1466850" cy="436437"/>
            </a:xfrm>
            <a:prstGeom prst="flowChartAlternateProcess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 1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C21A1FF2-613B-B73D-91C3-7E337903F180}"/>
                </a:ext>
              </a:extLst>
            </p:cNvPr>
            <p:cNvSpPr/>
            <p:nvPr/>
          </p:nvSpPr>
          <p:spPr>
            <a:xfrm>
              <a:off x="6483561" y="2065045"/>
              <a:ext cx="1466850" cy="436437"/>
            </a:xfrm>
            <a:prstGeom prst="flowChartAlternateProcess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 2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3163D43D-BB2E-A124-2983-8D8C722F18C7}"/>
                </a:ext>
              </a:extLst>
            </p:cNvPr>
            <p:cNvSpPr/>
            <p:nvPr/>
          </p:nvSpPr>
          <p:spPr>
            <a:xfrm>
              <a:off x="6477619" y="2567957"/>
              <a:ext cx="1466850" cy="436437"/>
            </a:xfrm>
            <a:prstGeom prst="flowChartAlternateProcess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 3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5EEDF799-06DE-96E8-04A0-1875CF20DD72}"/>
                </a:ext>
              </a:extLst>
            </p:cNvPr>
            <p:cNvSpPr/>
            <p:nvPr/>
          </p:nvSpPr>
          <p:spPr>
            <a:xfrm>
              <a:off x="6477619" y="3967549"/>
              <a:ext cx="1466850" cy="436437"/>
            </a:xfrm>
            <a:prstGeom prst="flowChartAlternateProcess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 (n)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A3CCE1-AD53-A401-03B2-3E5BC4BF0EFF}"/>
              </a:ext>
            </a:extLst>
          </p:cNvPr>
          <p:cNvGrpSpPr/>
          <p:nvPr/>
        </p:nvGrpSpPr>
        <p:grpSpPr>
          <a:xfrm>
            <a:off x="3386136" y="1085849"/>
            <a:ext cx="1862944" cy="3539114"/>
            <a:chOff x="6279573" y="1074775"/>
            <a:chExt cx="1862944" cy="353911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4D49BE0-8AAC-9A45-3DD8-F8A7C182D261}"/>
                </a:ext>
              </a:extLst>
            </p:cNvPr>
            <p:cNvSpPr/>
            <p:nvPr/>
          </p:nvSpPr>
          <p:spPr>
            <a:xfrm>
              <a:off x="6279573" y="1343024"/>
              <a:ext cx="1862944" cy="327086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D9C05A-378B-13BE-F909-A2EA1F1B0C6B}"/>
                </a:ext>
              </a:extLst>
            </p:cNvPr>
            <p:cNvSpPr txBox="1"/>
            <p:nvPr/>
          </p:nvSpPr>
          <p:spPr>
            <a:xfrm>
              <a:off x="6702924" y="1074775"/>
              <a:ext cx="1011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Private Node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A8A6B790-13C2-6209-BC5A-70B921774721}"/>
                </a:ext>
              </a:extLst>
            </p:cNvPr>
            <p:cNvSpPr/>
            <p:nvPr/>
          </p:nvSpPr>
          <p:spPr>
            <a:xfrm>
              <a:off x="6477619" y="1562133"/>
              <a:ext cx="1466850" cy="436437"/>
            </a:xfrm>
            <a:prstGeom prst="flowChartAlternateProcess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 Node</a:t>
              </a:r>
            </a:p>
          </p:txBody>
        </p:sp>
      </p:grp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344B4B7-2E93-F334-A6E5-F758562F3E6B}"/>
              </a:ext>
            </a:extLst>
          </p:cNvPr>
          <p:cNvSpPr/>
          <p:nvPr/>
        </p:nvSpPr>
        <p:spPr>
          <a:xfrm>
            <a:off x="5325983" y="2669142"/>
            <a:ext cx="914952" cy="65890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Deploy</a:t>
            </a:r>
            <a:endParaRPr lang="en-US" sz="1200" dirty="0"/>
          </a:p>
        </p:txBody>
      </p:sp>
      <p:sp>
        <p:nvSpPr>
          <p:cNvPr id="48" name="Flowchart: Predefined Process 47">
            <a:extLst>
              <a:ext uri="{FF2B5EF4-FFF2-40B4-BE49-F238E27FC236}">
                <a16:creationId xmlns:a16="http://schemas.microsoft.com/office/drawing/2014/main" id="{316B0A3C-4B9E-1876-B4D7-1A72D3F8008E}"/>
              </a:ext>
            </a:extLst>
          </p:cNvPr>
          <p:cNvSpPr/>
          <p:nvPr/>
        </p:nvSpPr>
        <p:spPr>
          <a:xfrm>
            <a:off x="3576305" y="3282523"/>
            <a:ext cx="1493862" cy="444416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49" name="Flowchart: Predefined Process 48">
            <a:extLst>
              <a:ext uri="{FF2B5EF4-FFF2-40B4-BE49-F238E27FC236}">
                <a16:creationId xmlns:a16="http://schemas.microsoft.com/office/drawing/2014/main" id="{ABED5975-0939-8EFB-82EF-191CEB340C91}"/>
              </a:ext>
            </a:extLst>
          </p:cNvPr>
          <p:cNvSpPr/>
          <p:nvPr/>
        </p:nvSpPr>
        <p:spPr>
          <a:xfrm>
            <a:off x="3584182" y="2706128"/>
            <a:ext cx="1493862" cy="424934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</a:t>
            </a:r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C08900C1-FF06-4C74-3BB1-9EE6FECD9344}"/>
              </a:ext>
            </a:extLst>
          </p:cNvPr>
          <p:cNvSpPr/>
          <p:nvPr/>
        </p:nvSpPr>
        <p:spPr>
          <a:xfrm>
            <a:off x="3584182" y="3878400"/>
            <a:ext cx="1493862" cy="444416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245764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Mohsen Mirshahreza</dc:creator>
  <cp:lastModifiedBy>Mohsen Mirshahreza</cp:lastModifiedBy>
  <cp:revision>24</cp:revision>
  <dcterms:created xsi:type="dcterms:W3CDTF">2024-04-10T06:03:12Z</dcterms:created>
  <dcterms:modified xsi:type="dcterms:W3CDTF">2024-04-10T07:01:33Z</dcterms:modified>
</cp:coreProperties>
</file>