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7E3C-7A3B-4901-9E44-904B8EE3EEC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65A7-5DCB-48F5-924F-DF4D1E36A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5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7E3C-7A3B-4901-9E44-904B8EE3EEC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65A7-5DCB-48F5-924F-DF4D1E36A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2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7E3C-7A3B-4901-9E44-904B8EE3EEC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65A7-5DCB-48F5-924F-DF4D1E36A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9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7E3C-7A3B-4901-9E44-904B8EE3EEC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65A7-5DCB-48F5-924F-DF4D1E36A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7E3C-7A3B-4901-9E44-904B8EE3EEC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65A7-5DCB-48F5-924F-DF4D1E36A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7E3C-7A3B-4901-9E44-904B8EE3EEC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65A7-5DCB-48F5-924F-DF4D1E36A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7E3C-7A3B-4901-9E44-904B8EE3EEC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65A7-5DCB-48F5-924F-DF4D1E36A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4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7E3C-7A3B-4901-9E44-904B8EE3EEC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65A7-5DCB-48F5-924F-DF4D1E36A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5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7E3C-7A3B-4901-9E44-904B8EE3EEC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65A7-5DCB-48F5-924F-DF4D1E36A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2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7E3C-7A3B-4901-9E44-904B8EE3EEC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65A7-5DCB-48F5-924F-DF4D1E36A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7E3C-7A3B-4901-9E44-904B8EE3EEC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65A7-5DCB-48F5-924F-DF4D1E36A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1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7E3C-7A3B-4901-9E44-904B8EE3EEC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665A7-5DCB-48F5-924F-DF4D1E36A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4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7992888" cy="449380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763688" y="2340926"/>
            <a:ext cx="5040560" cy="12320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627784" y="3640832"/>
            <a:ext cx="432048" cy="3642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04248" y="277230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9832" y="36507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03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Youngkay Kim</dc:creator>
  <cp:lastModifiedBy>Youngkay Kim</cp:lastModifiedBy>
  <cp:revision>1</cp:revision>
  <dcterms:created xsi:type="dcterms:W3CDTF">2014-11-03T01:48:38Z</dcterms:created>
  <dcterms:modified xsi:type="dcterms:W3CDTF">2014-11-03T01:53:27Z</dcterms:modified>
</cp:coreProperties>
</file>