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jpeg"/><Relationship Id="rId6" Type="http://schemas.openxmlformats.org/officeDocument/2006/relationships/image" Target="../media/image-10-6.jpeg"/><Relationship Id="rId7" Type="http://schemas.openxmlformats.org/officeDocument/2006/relationships/image" Target="../media/image-10-7.jpe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jpeg"/><Relationship Id="rId6" Type="http://schemas.openxmlformats.org/officeDocument/2006/relationships/image" Target="../media/image-11-6.jpeg"/><Relationship Id="rId7" Type="http://schemas.openxmlformats.org/officeDocument/2006/relationships/image" Target="../media/image-11-7.jpe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jpeg"/><Relationship Id="rId6" Type="http://schemas.openxmlformats.org/officeDocument/2006/relationships/image" Target="../media/image-12-6.jpeg"/><Relationship Id="rId7" Type="http://schemas.openxmlformats.org/officeDocument/2006/relationships/image" Target="../media/image-12-7.jpeg"/><Relationship Id="rId8" Type="http://schemas.openxmlformats.org/officeDocument/2006/relationships/image" Target="../media/image-12-8.jpe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sv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jpeg"/><Relationship Id="rId6" Type="http://schemas.openxmlformats.org/officeDocument/2006/relationships/image" Target="../media/image-13-6.jpeg"/><Relationship Id="rId7" Type="http://schemas.openxmlformats.org/officeDocument/2006/relationships/image" Target="../media/image-13-7.jpeg"/><Relationship Id="rId8" Type="http://schemas.openxmlformats.org/officeDocument/2006/relationships/image" Target="../media/image-13-8.jpeg"/><Relationship Id="rId9" Type="http://schemas.openxmlformats.org/officeDocument/2006/relationships/image" Target="../media/image-13-9.jpe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sv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jpeg"/><Relationship Id="rId6" Type="http://schemas.openxmlformats.org/officeDocument/2006/relationships/image" Target="../media/image-14-6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sv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jpeg"/><Relationship Id="rId6" Type="http://schemas.openxmlformats.org/officeDocument/2006/relationships/image" Target="../media/image-15-6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sv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jpeg"/><Relationship Id="rId6" Type="http://schemas.openxmlformats.org/officeDocument/2006/relationships/image" Target="../media/image-16-6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jpeg"/><Relationship Id="rId8" Type="http://schemas.openxmlformats.org/officeDocument/2006/relationships/image" Target="../media/image-3-8.jpeg"/><Relationship Id="rId9" Type="http://schemas.openxmlformats.org/officeDocument/2006/relationships/image" Target="../media/image-3-9.jpe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jpeg"/><Relationship Id="rId4" Type="http://schemas.openxmlformats.org/officeDocument/2006/relationships/image" Target="../media/image-4-4.jpe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image" Target="../media/image-5-3.png"/><Relationship Id="rId4" Type="http://schemas.openxmlformats.org/officeDocument/2006/relationships/image" Target="../media/image-5-4.jpeg"/><Relationship Id="rId5" Type="http://schemas.openxmlformats.org/officeDocument/2006/relationships/image" Target="../media/image-5-5.png"/><Relationship Id="rId6" Type="http://schemas.openxmlformats.org/officeDocument/2006/relationships/image" Target="../media/image-5-6.jpeg"/><Relationship Id="rId7" Type="http://schemas.openxmlformats.org/officeDocument/2006/relationships/image" Target="../media/image-5-7.jpeg"/><Relationship Id="rId8" Type="http://schemas.openxmlformats.org/officeDocument/2006/relationships/image" Target="../media/image-5-8.jpeg"/><Relationship Id="rId9" Type="http://schemas.openxmlformats.org/officeDocument/2006/relationships/image" Target="../media/image-5-9.png"/><Relationship Id="rId10" Type="http://schemas.openxmlformats.org/officeDocument/2006/relationships/image" Target="../media/image-5-10.sv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image" Target="../media/image-5-13.png"/><Relationship Id="rId14" Type="http://schemas.openxmlformats.org/officeDocument/2006/relationships/image" Target="../media/image-5-14.png"/><Relationship Id="rId15" Type="http://schemas.openxmlformats.org/officeDocument/2006/relationships/image" Target="../media/image-5-15.png"/><Relationship Id="rId16" Type="http://schemas.openxmlformats.org/officeDocument/2006/relationships/image" Target="../media/image-5-16.png"/><Relationship Id="rId17" Type="http://schemas.openxmlformats.org/officeDocument/2006/relationships/image" Target="../media/image-5-17.png"/><Relationship Id="rId18" Type="http://schemas.openxmlformats.org/officeDocument/2006/relationships/image" Target="../media/image-5-18.png"/><Relationship Id="rId19" Type="http://schemas.openxmlformats.org/officeDocument/2006/relationships/image" Target="../media/image-5-19.png"/><Relationship Id="rId20" Type="http://schemas.openxmlformats.org/officeDocument/2006/relationships/image" Target="../media/image-5-20.png"/><Relationship Id="rId21" Type="http://schemas.openxmlformats.org/officeDocument/2006/relationships/image" Target="../media/image-5-21.png"/><Relationship Id="rId22" Type="http://schemas.openxmlformats.org/officeDocument/2006/relationships/image" Target="../media/image-5-22.png"/><Relationship Id="rId23" Type="http://schemas.openxmlformats.org/officeDocument/2006/relationships/image" Target="../media/image-5-23.png"/><Relationship Id="rId24" Type="http://schemas.openxmlformats.org/officeDocument/2006/relationships/image" Target="../media/image-5-24.png"/><Relationship Id="rId25" Type="http://schemas.openxmlformats.org/officeDocument/2006/relationships/image" Target="../media/image-5-25.png"/><Relationship Id="rId26" Type="http://schemas.openxmlformats.org/officeDocument/2006/relationships/slideLayout" Target="../slideLayouts/slideLayout1.xml"/><Relationship Id="rId2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image" Target="../media/image-6-3.jpe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jpeg"/><Relationship Id="rId7" Type="http://schemas.openxmlformats.org/officeDocument/2006/relationships/image" Target="../media/image-6-7.jpeg"/><Relationship Id="rId8" Type="http://schemas.openxmlformats.org/officeDocument/2006/relationships/image" Target="../media/image-6-8.jpe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jpeg"/><Relationship Id="rId6" Type="http://schemas.openxmlformats.org/officeDocument/2006/relationships/image" Target="../media/image-7-6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jpeg"/><Relationship Id="rId6" Type="http://schemas.openxmlformats.org/officeDocument/2006/relationships/image" Target="../media/image-8-6.jpeg"/><Relationship Id="rId7" Type="http://schemas.openxmlformats.org/officeDocument/2006/relationships/image" Target="../media/image-8-7.jpe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jpeg"/><Relationship Id="rId6" Type="http://schemas.openxmlformats.org/officeDocument/2006/relationships/image" Target="../media/image-9-6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rame 1430102029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52500" y="3500438"/>
            <a:ext cx="12411075" cy="3295650"/>
          </a:xfrm>
          <a:prstGeom prst="rect">
            <a:avLst/>
          </a:prstGeom>
        </p:spPr>
      </p:pic>
      <p:sp>
        <p:nvSpPr>
          <p:cNvPr id="3" name="name_27 desember 2024"/>
          <p:cNvSpPr/>
          <p:nvPr/>
        </p:nvSpPr>
        <p:spPr>
          <a:xfrm>
            <a:off x="952500" y="762000"/>
            <a:ext cx="25050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7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0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endParaRPr lang="en-US" sz="2100" dirty="0"/>
          </a:p>
        </p:txBody>
      </p:sp>
      <p:sp>
        <p:nvSpPr>
          <p:cNvPr id="4" name="Pendidikan ilmu komputer 1b"/>
          <p:cNvSpPr/>
          <p:nvPr/>
        </p:nvSpPr>
        <p:spPr>
          <a:xfrm>
            <a:off x="962025" y="6800850"/>
            <a:ext cx="42767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endParaRPr lang="en-US" sz="2100" dirty="0"/>
          </a:p>
        </p:txBody>
      </p:sp>
      <p:sp>
        <p:nvSpPr>
          <p:cNvPr id="5" name="Title"/>
          <p:cNvSpPr/>
          <p:nvPr/>
        </p:nvSpPr>
        <p:spPr>
          <a:xfrm>
            <a:off x="952500" y="3500438"/>
            <a:ext cx="12430125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lnSpc>
                <a:spcPts val="12600"/>
              </a:lnSpc>
              <a:buNone/>
            </a:pPr>
            <a:r>
              <a:rPr lang="en-US" sz="10500" dirty="0">
                <a:solidFill>
                  <a:srgbClr val="F8F8FF"/>
                </a:solidFill>
                <a:latin typeface="IBM Plex Sans ExtraLight" pitchFamily="34" charset="0"/>
                <a:ea typeface="IBM Plex Sans ExtraLight" pitchFamily="34" charset="-122"/>
                <a:cs typeface="IBM Plex Sans ExtraLight" pitchFamily="34" charset="-120"/>
              </a:rPr>
              <a:t>K</a:t>
            </a:r>
            <a:pPr algn="l" indent="0" marL="0">
              <a:lnSpc>
                <a:spcPts val="12600"/>
              </a:lnSpc>
              <a:buNone/>
            </a:pPr>
            <a:r>
              <a:rPr lang="en-US" sz="10500" dirty="0">
                <a:solidFill>
                  <a:srgbClr val="F8F8FF"/>
                </a:solidFill>
                <a:latin typeface="IBM Plex Sans ExtraLight" pitchFamily="34" charset="0"/>
                <a:ea typeface="IBM Plex Sans ExtraLight" pitchFamily="34" charset="-122"/>
                <a:cs typeface="IBM Plex Sans ExtraLight" pitchFamily="34" charset="-120"/>
              </a:rPr>
              <a:t>E</a:t>
            </a:r>
            <a:pPr algn="l" indent="0" marL="0">
              <a:lnSpc>
                <a:spcPts val="12600"/>
              </a:lnSpc>
              <a:buNone/>
            </a:pPr>
            <a:r>
              <a:rPr lang="en-US" sz="10500" dirty="0">
                <a:solidFill>
                  <a:srgbClr val="F8F8FF"/>
                </a:solidFill>
                <a:latin typeface="IBM Plex Sans ExtraLight" pitchFamily="34" charset="0"/>
                <a:ea typeface="IBM Plex Sans ExtraLight" pitchFamily="34" charset="-122"/>
                <a:cs typeface="IBM Plex Sans ExtraLight" pitchFamily="34" charset="-120"/>
              </a:rPr>
              <a:t>L</a:t>
            </a:r>
            <a:pPr algn="l" indent="0" marL="0">
              <a:lnSpc>
                <a:spcPts val="12600"/>
              </a:lnSpc>
              <a:buNone/>
            </a:pPr>
            <a:r>
              <a:rPr lang="en-US" sz="10500" dirty="0">
                <a:solidFill>
                  <a:srgbClr val="F8F8FF"/>
                </a:solidFill>
                <a:latin typeface="IBM Plex Sans ExtraLight" pitchFamily="34" charset="0"/>
                <a:ea typeface="IBM Plex Sans ExtraLight" pitchFamily="34" charset="-122"/>
                <a:cs typeface="IBM Plex Sans ExtraLight" pitchFamily="34" charset="-120"/>
              </a:rPr>
              <a:t>O</a:t>
            </a:r>
            <a:pPr algn="l" indent="0" marL="0">
              <a:lnSpc>
                <a:spcPts val="12600"/>
              </a:lnSpc>
              <a:buNone/>
            </a:pPr>
            <a:r>
              <a:rPr lang="en-US" sz="10500" dirty="0">
                <a:solidFill>
                  <a:srgbClr val="F8F8FF"/>
                </a:solidFill>
                <a:latin typeface="IBM Plex Sans ExtraLight" pitchFamily="34" charset="0"/>
                <a:ea typeface="IBM Plex Sans ExtraLight" pitchFamily="34" charset="-122"/>
                <a:cs typeface="IBM Plex Sans ExtraLight" pitchFamily="34" charset="-120"/>
              </a:rPr>
              <a:t>M</a:t>
            </a:r>
            <a:pPr algn="l" indent="0" marL="0">
              <a:lnSpc>
                <a:spcPts val="12600"/>
              </a:lnSpc>
              <a:buNone/>
            </a:pPr>
            <a:r>
              <a:rPr lang="en-US" sz="10500" dirty="0">
                <a:solidFill>
                  <a:srgbClr val="F8F8FF"/>
                </a:solidFill>
                <a:latin typeface="IBM Plex Sans ExtraLight" pitchFamily="34" charset="0"/>
                <a:ea typeface="IBM Plex Sans ExtraLight" pitchFamily="34" charset="-122"/>
                <a:cs typeface="IBM Plex Sans ExtraLight" pitchFamily="34" charset="-120"/>
              </a:rPr>
              <a:t>P</a:t>
            </a:r>
            <a:pPr algn="l" indent="0" marL="0">
              <a:lnSpc>
                <a:spcPts val="12600"/>
              </a:lnSpc>
              <a:buNone/>
            </a:pPr>
            <a:r>
              <a:rPr lang="en-US" sz="10500" dirty="0">
                <a:solidFill>
                  <a:srgbClr val="F8F8FF"/>
                </a:solidFill>
                <a:latin typeface="IBM Plex Sans ExtraLight" pitchFamily="34" charset="0"/>
                <a:ea typeface="IBM Plex Sans ExtraLight" pitchFamily="34" charset="-122"/>
                <a:cs typeface="IBM Plex Sans ExtraLight" pitchFamily="34" charset="-120"/>
              </a:rPr>
              <a:t>O</a:t>
            </a:r>
            <a:pPr algn="l" indent="0" marL="0">
              <a:lnSpc>
                <a:spcPts val="12600"/>
              </a:lnSpc>
              <a:buNone/>
            </a:pPr>
            <a:r>
              <a:rPr lang="en-US" sz="10500" dirty="0">
                <a:solidFill>
                  <a:srgbClr val="F8F8FF"/>
                </a:solidFill>
                <a:latin typeface="IBM Plex Sans ExtraLight" pitchFamily="34" charset="0"/>
                <a:ea typeface="IBM Plex Sans ExtraLight" pitchFamily="34" charset="-122"/>
                <a:cs typeface="IBM Plex Sans ExtraLight" pitchFamily="34" charset="-120"/>
              </a:rPr>
              <a:t>K</a:t>
            </a:r>
            <a:pPr algn="l" indent="0" marL="0">
              <a:lnSpc>
                <a:spcPts val="12600"/>
              </a:lnSpc>
              <a:buNone/>
            </a:pPr>
            <a:r>
              <a:rPr lang="en-US" sz="10500" dirty="0">
                <a:solidFill>
                  <a:srgbClr val="F8F8FF"/>
                </a:solidFill>
                <a:latin typeface="IBM Plex Sans ExtraLight" pitchFamily="34" charset="0"/>
                <a:ea typeface="IBM Plex Sans ExtraLight" pitchFamily="34" charset="-122"/>
                <a:cs typeface="IBM Plex Sans ExtraLight" pitchFamily="34" charset="-120"/>
              </a:rPr>
              <a:t> </a:t>
            </a:r>
            <a:pPr algn="l" indent="0" marL="0">
              <a:lnSpc>
                <a:spcPts val="12600"/>
              </a:lnSpc>
              <a:buNone/>
            </a:pPr>
            <a:r>
              <a:rPr lang="en-US" sz="10500" dirty="0">
                <a:solidFill>
                  <a:srgbClr val="F8F8FF"/>
                </a:solidFill>
                <a:latin typeface="IBM Plex Sans ExtraLight" pitchFamily="34" charset="0"/>
                <a:ea typeface="IBM Plex Sans ExtraLight" pitchFamily="34" charset="-122"/>
                <a:cs typeface="IBM Plex Sans ExtraLight" pitchFamily="34" charset="-120"/>
              </a:rPr>
              <a:t>1</a:t>
            </a:r>
            <a:pPr algn="l" indent="0" marL="0">
              <a:lnSpc>
                <a:spcPts val="12600"/>
              </a:lnSpc>
              <a:buNone/>
            </a:pPr>
            <a:r>
              <a:rPr lang="en-US" sz="10500" dirty="0">
                <a:solidFill>
                  <a:srgbClr val="F8F8FF"/>
                </a:solidFill>
                <a:latin typeface="IBM Plex Sans ExtraLight" pitchFamily="34" charset="0"/>
                <a:ea typeface="IBM Plex Sans ExtraLight" pitchFamily="34" charset="-122"/>
                <a:cs typeface="IBM Plex Sans ExtraLight" pitchFamily="34" charset="-120"/>
              </a:rPr>
              <a:t>1</a:t>
            </a:r>
            <a:endParaRPr lang="en-US" sz="10500" dirty="0"/>
          </a:p>
        </p:txBody>
      </p:sp>
      <p:sp>
        <p:nvSpPr>
          <p:cNvPr id="6" name="H2"/>
          <p:cNvSpPr/>
          <p:nvPr/>
        </p:nvSpPr>
        <p:spPr>
          <a:xfrm>
            <a:off x="952500" y="5214938"/>
            <a:ext cx="124301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s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s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h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“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c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”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810500" y="885825"/>
            <a:ext cx="9782175" cy="8505825"/>
          </a:xfrm>
          <a:prstGeom prst="rect">
            <a:avLst/>
          </a:prstGeom>
        </p:spPr>
      </p:pic>
      <p:pic>
        <p:nvPicPr>
          <p:cNvPr id="3" name="Frame 1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500" y="4381500"/>
            <a:ext cx="6467475" cy="2781300"/>
          </a:xfrm>
          <a:prstGeom prst="rect">
            <a:avLst/>
          </a:prstGeom>
        </p:spPr>
      </p:pic>
      <p:pic>
        <p:nvPicPr>
          <p:cNvPr id="4" name="Line 5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5" name="image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52500" y="3457575"/>
            <a:ext cx="5010150" cy="609600"/>
          </a:xfrm>
          <a:prstGeom prst="rect">
            <a:avLst/>
          </a:prstGeom>
        </p:spPr>
      </p:pic>
      <p:pic>
        <p:nvPicPr>
          <p:cNvPr id="6" name="image 19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9553575" y="1562100"/>
            <a:ext cx="6296025" cy="3810000"/>
          </a:xfrm>
          <a:prstGeom prst="rect">
            <a:avLst/>
          </a:prstGeom>
        </p:spPr>
      </p:pic>
      <p:pic>
        <p:nvPicPr>
          <p:cNvPr id="7" name="image 20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8734425" y="6248400"/>
            <a:ext cx="7943850" cy="2609850"/>
          </a:xfrm>
          <a:prstGeom prst="rect">
            <a:avLst/>
          </a:prstGeom>
        </p:spPr>
      </p:pic>
      <p:sp>
        <p:nvSpPr>
          <p:cNvPr id="8" name="H2"/>
          <p:cNvSpPr/>
          <p:nvPr/>
        </p:nvSpPr>
        <p:spPr>
          <a:xfrm>
            <a:off x="952500" y="4381500"/>
            <a:ext cx="64865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S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S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5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9" name="Body"/>
          <p:cNvSpPr/>
          <p:nvPr/>
        </p:nvSpPr>
        <p:spPr>
          <a:xfrm>
            <a:off x="952500" y="6248400"/>
            <a:ext cx="6486525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Q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c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endParaRPr lang="en-US" sz="2400" dirty="0"/>
          </a:p>
        </p:txBody>
      </p:sp>
      <p:sp>
        <p:nvSpPr>
          <p:cNvPr id="10" name="Caption"/>
          <p:cNvSpPr/>
          <p:nvPr/>
        </p:nvSpPr>
        <p:spPr>
          <a:xfrm>
            <a:off x="10448925" y="5772150"/>
            <a:ext cx="4505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</a:t>
            </a:r>
            <a:endParaRPr lang="en-US" sz="2100" dirty="0"/>
          </a:p>
        </p:txBody>
      </p:sp>
      <p:sp>
        <p:nvSpPr>
          <p:cNvPr id="11" name="Caption"/>
          <p:cNvSpPr/>
          <p:nvPr/>
        </p:nvSpPr>
        <p:spPr>
          <a:xfrm>
            <a:off x="10448925" y="1085850"/>
            <a:ext cx="4505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</a:t>
            </a:r>
            <a:endParaRPr lang="en-US" sz="2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810500" y="885825"/>
            <a:ext cx="9782175" cy="8505825"/>
          </a:xfrm>
          <a:prstGeom prst="rect">
            <a:avLst/>
          </a:prstGeom>
        </p:spPr>
      </p:pic>
      <p:pic>
        <p:nvPicPr>
          <p:cNvPr id="3" name="Frame 1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500" y="4610100"/>
            <a:ext cx="6467475" cy="2324100"/>
          </a:xfrm>
          <a:prstGeom prst="rect">
            <a:avLst/>
          </a:prstGeom>
        </p:spPr>
      </p:pic>
      <p:pic>
        <p:nvPicPr>
          <p:cNvPr id="4" name="Line 5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5" name="image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52500" y="3457575"/>
            <a:ext cx="5010150" cy="609600"/>
          </a:xfrm>
          <a:prstGeom prst="rect">
            <a:avLst/>
          </a:prstGeom>
        </p:spPr>
      </p:pic>
      <p:pic>
        <p:nvPicPr>
          <p:cNvPr id="6" name="image 21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9991725" y="1695450"/>
            <a:ext cx="5419725" cy="2676525"/>
          </a:xfrm>
          <a:prstGeom prst="rect">
            <a:avLst/>
          </a:prstGeom>
        </p:spPr>
      </p:pic>
      <p:pic>
        <p:nvPicPr>
          <p:cNvPr id="7" name="image 22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8115300" y="5029200"/>
            <a:ext cx="9048750" cy="3219450"/>
          </a:xfrm>
          <a:prstGeom prst="rect">
            <a:avLst/>
          </a:prstGeom>
        </p:spPr>
      </p:pic>
      <p:sp>
        <p:nvSpPr>
          <p:cNvPr id="8" name="H2"/>
          <p:cNvSpPr/>
          <p:nvPr/>
        </p:nvSpPr>
        <p:spPr>
          <a:xfrm>
            <a:off x="952500" y="4610100"/>
            <a:ext cx="64865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h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6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9" name="Body"/>
          <p:cNvSpPr/>
          <p:nvPr/>
        </p:nvSpPr>
        <p:spPr>
          <a:xfrm>
            <a:off x="952500" y="6477000"/>
            <a:ext cx="6486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810500" y="885825"/>
            <a:ext cx="9782175" cy="8505825"/>
          </a:xfrm>
          <a:prstGeom prst="rect">
            <a:avLst/>
          </a:prstGeom>
        </p:spPr>
      </p:pic>
      <p:pic>
        <p:nvPicPr>
          <p:cNvPr id="3" name="Frame 1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500" y="3362325"/>
            <a:ext cx="6467475" cy="4819650"/>
          </a:xfrm>
          <a:prstGeom prst="rect">
            <a:avLst/>
          </a:prstGeom>
        </p:spPr>
      </p:pic>
      <p:pic>
        <p:nvPicPr>
          <p:cNvPr id="4" name="Line 5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5" name="image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52500" y="1905000"/>
            <a:ext cx="5010150" cy="1457325"/>
          </a:xfrm>
          <a:prstGeom prst="rect">
            <a:avLst/>
          </a:prstGeom>
        </p:spPr>
      </p:pic>
      <p:pic>
        <p:nvPicPr>
          <p:cNvPr id="6" name="image 2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115300" y="1628775"/>
            <a:ext cx="3552825" cy="3714750"/>
          </a:xfrm>
          <a:prstGeom prst="rect">
            <a:avLst/>
          </a:prstGeom>
        </p:spPr>
      </p:pic>
      <p:pic>
        <p:nvPicPr>
          <p:cNvPr id="7" name="image 24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13515975" y="1628775"/>
            <a:ext cx="3648075" cy="3714750"/>
          </a:xfrm>
          <a:prstGeom prst="rect">
            <a:avLst/>
          </a:prstGeom>
        </p:spPr>
      </p:pic>
      <p:pic>
        <p:nvPicPr>
          <p:cNvPr id="8" name="image 25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8115300" y="6010275"/>
            <a:ext cx="9048750" cy="3200400"/>
          </a:xfrm>
          <a:prstGeom prst="rect">
            <a:avLst/>
          </a:prstGeom>
        </p:spPr>
      </p:pic>
      <p:sp>
        <p:nvSpPr>
          <p:cNvPr id="9" name="H2"/>
          <p:cNvSpPr/>
          <p:nvPr/>
        </p:nvSpPr>
        <p:spPr>
          <a:xfrm>
            <a:off x="952500" y="3362325"/>
            <a:ext cx="6486525" cy="3162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h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J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h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7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j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h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8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10" name="Body"/>
          <p:cNvSpPr/>
          <p:nvPr/>
        </p:nvSpPr>
        <p:spPr>
          <a:xfrm>
            <a:off x="952500" y="6810375"/>
            <a:ext cx="6486525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j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,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c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c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y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,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endParaRPr lang="en-US" sz="2400" dirty="0"/>
          </a:p>
        </p:txBody>
      </p:sp>
      <p:sp>
        <p:nvSpPr>
          <p:cNvPr id="11" name="Caption"/>
          <p:cNvSpPr/>
          <p:nvPr/>
        </p:nvSpPr>
        <p:spPr>
          <a:xfrm>
            <a:off x="7639050" y="1219200"/>
            <a:ext cx="4505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endParaRPr lang="en-US" sz="2100" dirty="0"/>
          </a:p>
        </p:txBody>
      </p:sp>
      <p:sp>
        <p:nvSpPr>
          <p:cNvPr id="12" name="Caption"/>
          <p:cNvSpPr/>
          <p:nvPr/>
        </p:nvSpPr>
        <p:spPr>
          <a:xfrm>
            <a:off x="13087350" y="1219200"/>
            <a:ext cx="4505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endParaRPr lang="en-US" sz="2100" dirty="0"/>
          </a:p>
        </p:txBody>
      </p:sp>
      <p:sp>
        <p:nvSpPr>
          <p:cNvPr id="13" name="Caption"/>
          <p:cNvSpPr/>
          <p:nvPr/>
        </p:nvSpPr>
        <p:spPr>
          <a:xfrm>
            <a:off x="10448925" y="5505450"/>
            <a:ext cx="4505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(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)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+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(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-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)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endParaRPr lang="en-US" sz="2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810500" y="885825"/>
            <a:ext cx="9782175" cy="8505825"/>
          </a:xfrm>
          <a:prstGeom prst="rect">
            <a:avLst/>
          </a:prstGeom>
        </p:spPr>
      </p:pic>
      <p:pic>
        <p:nvPicPr>
          <p:cNvPr id="3" name="Frame 1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500" y="4152900"/>
            <a:ext cx="6467475" cy="3238500"/>
          </a:xfrm>
          <a:prstGeom prst="rect">
            <a:avLst/>
          </a:prstGeom>
        </p:spPr>
      </p:pic>
      <p:pic>
        <p:nvPicPr>
          <p:cNvPr id="4" name="Line 5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5" name="image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52500" y="3457575"/>
            <a:ext cx="5010150" cy="609600"/>
          </a:xfrm>
          <a:prstGeom prst="rect">
            <a:avLst/>
          </a:prstGeom>
        </p:spPr>
      </p:pic>
      <p:pic>
        <p:nvPicPr>
          <p:cNvPr id="6" name="image 26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086725" y="7391400"/>
            <a:ext cx="9229725" cy="1447800"/>
          </a:xfrm>
          <a:prstGeom prst="rect">
            <a:avLst/>
          </a:prstGeom>
        </p:spPr>
      </p:pic>
      <p:pic>
        <p:nvPicPr>
          <p:cNvPr id="7" name="image 23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8115300" y="3514725"/>
            <a:ext cx="3552825" cy="3714750"/>
          </a:xfrm>
          <a:prstGeom prst="rect">
            <a:avLst/>
          </a:prstGeom>
        </p:spPr>
      </p:pic>
      <p:pic>
        <p:nvPicPr>
          <p:cNvPr id="8" name="image 24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13515975" y="3514725"/>
            <a:ext cx="3648075" cy="3714750"/>
          </a:xfrm>
          <a:prstGeom prst="rect">
            <a:avLst/>
          </a:prstGeom>
        </p:spPr>
      </p:pic>
      <p:pic>
        <p:nvPicPr>
          <p:cNvPr id="9" name="image 29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8191500" y="1190625"/>
            <a:ext cx="2476500" cy="1657350"/>
          </a:xfrm>
          <a:prstGeom prst="rect">
            <a:avLst/>
          </a:prstGeom>
        </p:spPr>
      </p:pic>
      <p:sp>
        <p:nvSpPr>
          <p:cNvPr id="10" name="H2"/>
          <p:cNvSpPr/>
          <p:nvPr/>
        </p:nvSpPr>
        <p:spPr>
          <a:xfrm>
            <a:off x="952500" y="4152900"/>
            <a:ext cx="64865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h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h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1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1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11" name="Body"/>
          <p:cNvSpPr/>
          <p:nvPr/>
        </p:nvSpPr>
        <p:spPr>
          <a:xfrm>
            <a:off x="952500" y="6019800"/>
            <a:ext cx="6486525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y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c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endParaRPr lang="en-US" sz="2400" dirty="0"/>
          </a:p>
        </p:txBody>
      </p:sp>
      <p:sp>
        <p:nvSpPr>
          <p:cNvPr id="12" name="Caption"/>
          <p:cNvSpPr/>
          <p:nvPr/>
        </p:nvSpPr>
        <p:spPr>
          <a:xfrm>
            <a:off x="7648575" y="3009900"/>
            <a:ext cx="4505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endParaRPr lang="en-US" sz="2100" dirty="0"/>
          </a:p>
        </p:txBody>
      </p:sp>
      <p:sp>
        <p:nvSpPr>
          <p:cNvPr id="13" name="Caption"/>
          <p:cNvSpPr/>
          <p:nvPr/>
        </p:nvSpPr>
        <p:spPr>
          <a:xfrm>
            <a:off x="10658475" y="1676400"/>
            <a:ext cx="4505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Y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Y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Y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endParaRPr lang="en-US" sz="2100" dirty="0"/>
          </a:p>
        </p:txBody>
      </p:sp>
      <p:sp>
        <p:nvSpPr>
          <p:cNvPr id="14" name="Caption"/>
          <p:cNvSpPr/>
          <p:nvPr/>
        </p:nvSpPr>
        <p:spPr>
          <a:xfrm>
            <a:off x="13096875" y="3009900"/>
            <a:ext cx="4505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endParaRPr lang="en-US"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810500" y="885825"/>
            <a:ext cx="9782175" cy="8505825"/>
          </a:xfrm>
          <a:prstGeom prst="rect">
            <a:avLst/>
          </a:prstGeom>
        </p:spPr>
      </p:pic>
      <p:pic>
        <p:nvPicPr>
          <p:cNvPr id="3" name="Frame 1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500" y="3986213"/>
            <a:ext cx="6467475" cy="3571875"/>
          </a:xfrm>
          <a:prstGeom prst="rect">
            <a:avLst/>
          </a:prstGeom>
        </p:spPr>
      </p:pic>
      <p:pic>
        <p:nvPicPr>
          <p:cNvPr id="4" name="Line 5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5" name="image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52500" y="3457575"/>
            <a:ext cx="5010150" cy="609600"/>
          </a:xfrm>
          <a:prstGeom prst="rect">
            <a:avLst/>
          </a:prstGeom>
        </p:spPr>
      </p:pic>
      <p:pic>
        <p:nvPicPr>
          <p:cNvPr id="6" name="image 27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620125" y="4295775"/>
            <a:ext cx="8162925" cy="2066925"/>
          </a:xfrm>
          <a:prstGeom prst="rect">
            <a:avLst/>
          </a:prstGeom>
        </p:spPr>
      </p:pic>
      <p:sp>
        <p:nvSpPr>
          <p:cNvPr id="7" name="H2"/>
          <p:cNvSpPr/>
          <p:nvPr/>
        </p:nvSpPr>
        <p:spPr>
          <a:xfrm>
            <a:off x="952500" y="3986213"/>
            <a:ext cx="6486525" cy="2371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9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8" name="Body"/>
          <p:cNvSpPr/>
          <p:nvPr/>
        </p:nvSpPr>
        <p:spPr>
          <a:xfrm>
            <a:off x="952500" y="6643688"/>
            <a:ext cx="6486525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y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810500" y="885825"/>
            <a:ext cx="9782175" cy="8505825"/>
          </a:xfrm>
          <a:prstGeom prst="rect">
            <a:avLst/>
          </a:prstGeom>
        </p:spPr>
      </p:pic>
      <p:pic>
        <p:nvPicPr>
          <p:cNvPr id="3" name="Frame 1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500" y="4152900"/>
            <a:ext cx="6467475" cy="3238500"/>
          </a:xfrm>
          <a:prstGeom prst="rect">
            <a:avLst/>
          </a:prstGeom>
        </p:spPr>
      </p:pic>
      <p:pic>
        <p:nvPicPr>
          <p:cNvPr id="4" name="Line 5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5" name="image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52500" y="3457575"/>
            <a:ext cx="5010150" cy="609600"/>
          </a:xfrm>
          <a:prstGeom prst="rect">
            <a:avLst/>
          </a:prstGeom>
        </p:spPr>
      </p:pic>
      <p:pic>
        <p:nvPicPr>
          <p:cNvPr id="6" name="image 28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9277350" y="3152775"/>
            <a:ext cx="6858000" cy="3971925"/>
          </a:xfrm>
          <a:prstGeom prst="rect">
            <a:avLst/>
          </a:prstGeom>
        </p:spPr>
      </p:pic>
      <p:sp>
        <p:nvSpPr>
          <p:cNvPr id="7" name="H2"/>
          <p:cNvSpPr/>
          <p:nvPr/>
        </p:nvSpPr>
        <p:spPr>
          <a:xfrm>
            <a:off x="952500" y="4152900"/>
            <a:ext cx="64865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h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c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1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0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8" name="Body"/>
          <p:cNvSpPr/>
          <p:nvPr/>
        </p:nvSpPr>
        <p:spPr>
          <a:xfrm>
            <a:off x="952500" y="6019800"/>
            <a:ext cx="6486525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c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f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y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,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/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810500" y="885825"/>
            <a:ext cx="9782175" cy="8505825"/>
          </a:xfrm>
          <a:prstGeom prst="rect">
            <a:avLst/>
          </a:prstGeom>
        </p:spPr>
      </p:pic>
      <p:pic>
        <p:nvPicPr>
          <p:cNvPr id="3" name="Frame 1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500" y="4776788"/>
            <a:ext cx="6467475" cy="1990725"/>
          </a:xfrm>
          <a:prstGeom prst="rect">
            <a:avLst/>
          </a:prstGeom>
        </p:spPr>
      </p:pic>
      <p:pic>
        <p:nvPicPr>
          <p:cNvPr id="4" name="Line 5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5" name="image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52500" y="3457575"/>
            <a:ext cx="5010150" cy="609600"/>
          </a:xfrm>
          <a:prstGeom prst="rect">
            <a:avLst/>
          </a:prstGeom>
        </p:spPr>
      </p:pic>
      <p:pic>
        <p:nvPicPr>
          <p:cNvPr id="6" name="image 30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115300" y="1752600"/>
            <a:ext cx="8982075" cy="6324600"/>
          </a:xfrm>
          <a:prstGeom prst="rect">
            <a:avLst/>
          </a:prstGeom>
        </p:spPr>
      </p:pic>
      <p:sp>
        <p:nvSpPr>
          <p:cNvPr id="7" name="H2"/>
          <p:cNvSpPr/>
          <p:nvPr/>
        </p:nvSpPr>
        <p:spPr>
          <a:xfrm>
            <a:off x="952500" y="4776788"/>
            <a:ext cx="6486525" cy="790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1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2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8" name="Body"/>
          <p:cNvSpPr/>
          <p:nvPr/>
        </p:nvSpPr>
        <p:spPr>
          <a:xfrm>
            <a:off x="952500" y="5853113"/>
            <a:ext cx="6486525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"/>
          <p:cNvSpPr/>
          <p:nvPr/>
        </p:nvSpPr>
        <p:spPr>
          <a:xfrm>
            <a:off x="2933700" y="4524375"/>
            <a:ext cx="12430125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ts val="9720"/>
              </a:lnSpc>
              <a:buNone/>
            </a:pPr>
            <a:r>
              <a:rPr lang="en-US" sz="81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Q</a:t>
            </a:r>
            <a:pPr algn="ctr" indent="0" marL="0">
              <a:lnSpc>
                <a:spcPts val="9720"/>
              </a:lnSpc>
              <a:buNone/>
            </a:pPr>
            <a:r>
              <a:rPr lang="en-US" sz="81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&amp;</a:t>
            </a:r>
            <a:pPr algn="ctr" indent="0" marL="0">
              <a:lnSpc>
                <a:spcPts val="9720"/>
              </a:lnSpc>
              <a:buNone/>
            </a:pPr>
            <a:r>
              <a:rPr lang="en-US" sz="81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endParaRPr lang="en-US" sz="8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ption"/>
          <p:cNvSpPr/>
          <p:nvPr/>
        </p:nvSpPr>
        <p:spPr>
          <a:xfrm>
            <a:off x="952500" y="762000"/>
            <a:ext cx="17811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6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J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0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FFFFF">
                    <a:alpha val="0"/>
                  </a:srgbClr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endParaRPr lang="en-US" sz="2100" dirty="0"/>
          </a:p>
        </p:txBody>
      </p:sp>
      <p:sp>
        <p:nvSpPr>
          <p:cNvPr id="3" name="H2"/>
          <p:cNvSpPr/>
          <p:nvPr/>
        </p:nvSpPr>
        <p:spPr>
          <a:xfrm>
            <a:off x="2933700" y="4752975"/>
            <a:ext cx="12430125" cy="7905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.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z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f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ctr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D2D2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.</a:t>
            </a:r>
            <a:endParaRPr lang="en-US" sz="4800" dirty="0"/>
          </a:p>
        </p:txBody>
      </p:sp>
      <p:sp>
        <p:nvSpPr>
          <p:cNvPr id="4" name="name_2404565"/>
          <p:cNvSpPr/>
          <p:nvPr/>
        </p:nvSpPr>
        <p:spPr>
          <a:xfrm>
            <a:off x="5495925" y="5391150"/>
            <a:ext cx="114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0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5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6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5</a:t>
            </a:r>
            <a:endParaRPr lang="en-US" sz="2100" dirty="0"/>
          </a:p>
        </p:txBody>
      </p:sp>
      <p:sp>
        <p:nvSpPr>
          <p:cNvPr id="5" name="name_2404895"/>
          <p:cNvSpPr/>
          <p:nvPr/>
        </p:nvSpPr>
        <p:spPr>
          <a:xfrm>
            <a:off x="9944100" y="4581525"/>
            <a:ext cx="114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0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4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8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9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5</a:t>
            </a: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34647217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6305550" y="38100"/>
            <a:ext cx="11982450" cy="5143500"/>
          </a:xfrm>
          <a:prstGeom prst="rect">
            <a:avLst/>
          </a:prstGeom>
        </p:spPr>
      </p:pic>
      <p:pic>
        <p:nvPicPr>
          <p:cNvPr id="3" name="Rectangle 34647217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6296025" y="5162550"/>
            <a:ext cx="11991975" cy="5124450"/>
          </a:xfrm>
          <a:prstGeom prst="rect">
            <a:avLst/>
          </a:prstGeom>
        </p:spPr>
      </p:pic>
      <p:pic>
        <p:nvPicPr>
          <p:cNvPr id="4" name="Lin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296025" y="0"/>
            <a:ext cx="28575" cy="10086975"/>
          </a:xfrm>
          <a:prstGeom prst="rect">
            <a:avLst/>
          </a:prstGeom>
        </p:spPr>
      </p:pic>
      <p:pic>
        <p:nvPicPr>
          <p:cNvPr id="5" name="Lin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9144000" y="5114925"/>
            <a:ext cx="9144000" cy="28575"/>
          </a:xfrm>
          <a:prstGeom prst="rect">
            <a:avLst/>
          </a:prstGeom>
        </p:spPr>
      </p:pic>
      <p:pic>
        <p:nvPicPr>
          <p:cNvPr id="6" name="image 9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296025" y="3743325"/>
            <a:ext cx="3743325" cy="6238875"/>
          </a:xfrm>
          <a:prstGeom prst="rect">
            <a:avLst/>
          </a:prstGeom>
        </p:spPr>
      </p:pic>
      <p:pic>
        <p:nvPicPr>
          <p:cNvPr id="7" name="image 10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10496550" y="3743325"/>
            <a:ext cx="3590925" cy="6238875"/>
          </a:xfrm>
          <a:prstGeom prst="rect">
            <a:avLst/>
          </a:prstGeom>
        </p:spPr>
      </p:pic>
      <p:pic>
        <p:nvPicPr>
          <p:cNvPr id="8" name="image 11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14544675" y="3743325"/>
            <a:ext cx="3743325" cy="6210300"/>
          </a:xfrm>
          <a:prstGeom prst="rect">
            <a:avLst/>
          </a:prstGeom>
        </p:spPr>
      </p:pic>
      <p:sp>
        <p:nvSpPr>
          <p:cNvPr id="9" name="Caption"/>
          <p:cNvSpPr/>
          <p:nvPr/>
        </p:nvSpPr>
        <p:spPr>
          <a:xfrm>
            <a:off x="11115675" y="419100"/>
            <a:ext cx="68770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endParaRPr lang="en-US" sz="2100" dirty="0"/>
          </a:p>
        </p:txBody>
      </p:sp>
      <p:sp>
        <p:nvSpPr>
          <p:cNvPr id="10" name="H2"/>
          <p:cNvSpPr/>
          <p:nvPr/>
        </p:nvSpPr>
        <p:spPr>
          <a:xfrm>
            <a:off x="952500" y="2733675"/>
            <a:ext cx="4238625" cy="3162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s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h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F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.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c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,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.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c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,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.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h</a:t>
            </a:r>
            <a:endParaRPr lang="en-US" sz="4800" dirty="0"/>
          </a:p>
        </p:txBody>
      </p:sp>
      <p:sp>
        <p:nvSpPr>
          <p:cNvPr id="11" name="Body"/>
          <p:cNvSpPr/>
          <p:nvPr/>
        </p:nvSpPr>
        <p:spPr>
          <a:xfrm>
            <a:off x="952500" y="6181725"/>
            <a:ext cx="4238625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j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endParaRPr lang="en-US" sz="2400" dirty="0"/>
          </a:p>
        </p:txBody>
      </p:sp>
      <p:sp>
        <p:nvSpPr>
          <p:cNvPr id="12" name="Caption"/>
          <p:cNvSpPr/>
          <p:nvPr/>
        </p:nvSpPr>
        <p:spPr>
          <a:xfrm>
            <a:off x="10029825" y="352425"/>
            <a:ext cx="4505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V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</a:t>
            </a:r>
            <a:endParaRPr lang="en-US" sz="2100" dirty="0"/>
          </a:p>
        </p:txBody>
      </p:sp>
      <p:sp>
        <p:nvSpPr>
          <p:cNvPr id="13" name="Caption"/>
          <p:cNvSpPr/>
          <p:nvPr/>
        </p:nvSpPr>
        <p:spPr>
          <a:xfrm>
            <a:off x="5915025" y="3019425"/>
            <a:ext cx="4505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.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
</a:t>
            </a:r>
            <a:endParaRPr lang="en-US" sz="2100" dirty="0"/>
          </a:p>
        </p:txBody>
      </p:sp>
      <p:sp>
        <p:nvSpPr>
          <p:cNvPr id="14" name="Caption"/>
          <p:cNvSpPr/>
          <p:nvPr/>
        </p:nvSpPr>
        <p:spPr>
          <a:xfrm>
            <a:off x="14516100" y="3057525"/>
            <a:ext cx="4505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.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
</a:t>
            </a:r>
            <a:endParaRPr lang="en-US" sz="2100" dirty="0"/>
          </a:p>
        </p:txBody>
      </p:sp>
      <p:sp>
        <p:nvSpPr>
          <p:cNvPr id="15" name="Caption"/>
          <p:cNvSpPr/>
          <p:nvPr/>
        </p:nvSpPr>
        <p:spPr>
          <a:xfrm>
            <a:off x="10086975" y="3086100"/>
            <a:ext cx="4505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.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
</a:t>
            </a:r>
            <a:endParaRPr lang="en-US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ine 4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144000" y="0"/>
            <a:ext cx="28575" cy="10287000"/>
          </a:xfrm>
          <a:prstGeom prst="rect">
            <a:avLst/>
          </a:prstGeom>
        </p:spPr>
      </p:pic>
      <p:pic>
        <p:nvPicPr>
          <p:cNvPr id="3" name="Line 5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610225" y="0"/>
            <a:ext cx="28575" cy="1028700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2372975" y="561975"/>
            <a:ext cx="5457825" cy="9172575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10325" y="2133600"/>
            <a:ext cx="5457825" cy="5362575"/>
          </a:xfrm>
          <a:prstGeom prst="rect">
            <a:avLst/>
          </a:prstGeom>
        </p:spPr>
      </p:pic>
      <p:sp>
        <p:nvSpPr>
          <p:cNvPr id="6" name="Caption"/>
          <p:cNvSpPr/>
          <p:nvPr/>
        </p:nvSpPr>
        <p:spPr>
          <a:xfrm>
            <a:off x="952500" y="762000"/>
            <a:ext cx="68770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</a:t>
            </a:r>
            <a:pPr algn="l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F8F8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endParaRPr lang="en-US" sz="2100" dirty="0"/>
          </a:p>
        </p:txBody>
      </p:sp>
      <p:sp>
        <p:nvSpPr>
          <p:cNvPr id="7" name="H3"/>
          <p:cNvSpPr/>
          <p:nvPr/>
        </p:nvSpPr>
        <p:spPr>
          <a:xfrm>
            <a:off x="952500" y="4410075"/>
            <a:ext cx="4676775" cy="14668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5760"/>
              </a:lnSpc>
              <a:buNone/>
            </a:pPr>
            <a:r>
              <a:rPr lang="en-US" sz="3600" spc="-75" kern="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8010525" y="609600"/>
            <a:ext cx="9782175" cy="8505825"/>
          </a:xfrm>
          <a:prstGeom prst="rect">
            <a:avLst/>
          </a:prstGeom>
        </p:spPr>
      </p:pic>
      <p:pic>
        <p:nvPicPr>
          <p:cNvPr id="3" name="Frame 1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500" y="3924300"/>
            <a:ext cx="6467475" cy="36957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52500" y="3295650"/>
            <a:ext cx="5457825" cy="624453"/>
          </a:xfrm>
          <a:prstGeom prst="rect">
            <a:avLst/>
          </a:prstGeom>
        </p:spPr>
      </p:pic>
      <p:pic>
        <p:nvPicPr>
          <p:cNvPr id="5" name="Line 5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439150" y="5057775"/>
            <a:ext cx="4290529" cy="1428750"/>
          </a:xfrm>
          <a:prstGeom prst="rect">
            <a:avLst/>
          </a:prstGeom>
        </p:spPr>
      </p:pic>
      <p:pic>
        <p:nvPicPr>
          <p:cNvPr id="7" name="image 4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10848975" y="1657350"/>
            <a:ext cx="4619625" cy="1228725"/>
          </a:xfrm>
          <a:prstGeom prst="rect">
            <a:avLst/>
          </a:prstGeom>
        </p:spPr>
      </p:pic>
      <p:pic>
        <p:nvPicPr>
          <p:cNvPr id="8" name="image 5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13525500" y="5029200"/>
            <a:ext cx="3962400" cy="4029075"/>
          </a:xfrm>
          <a:prstGeom prst="rect">
            <a:avLst/>
          </a:prstGeom>
        </p:spPr>
      </p:pic>
      <p:pic>
        <p:nvPicPr>
          <p:cNvPr id="9" name="if? no yes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r="0" t="0" b="0"/>
          <a:stretch/>
        </p:blipFill>
        <p:spPr>
          <a:xfrm>
            <a:off x="12458700" y="3486150"/>
            <a:ext cx="1066800" cy="904875"/>
          </a:xfrm>
          <a:prstGeom prst="rect">
            <a:avLst/>
          </a:prstGeom>
        </p:spPr>
      </p:pic>
      <p:pic>
        <p:nvPicPr>
          <p:cNvPr id="10" name="Line 7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10582275" y="3924300"/>
            <a:ext cx="1876425" cy="38100"/>
          </a:xfrm>
          <a:prstGeom prst="rect">
            <a:avLst/>
          </a:prstGeom>
        </p:spPr>
      </p:pic>
      <p:pic>
        <p:nvPicPr>
          <p:cNvPr id="11" name="Line 8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10582275" y="3952875"/>
            <a:ext cx="38100" cy="1076325"/>
          </a:xfrm>
          <a:prstGeom prst="rect">
            <a:avLst/>
          </a:prstGeom>
        </p:spPr>
      </p:pic>
      <p:pic>
        <p:nvPicPr>
          <p:cNvPr id="12" name="Line 9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8191500" y="5772150"/>
            <a:ext cx="257175" cy="38100"/>
          </a:xfrm>
          <a:prstGeom prst="rect">
            <a:avLst/>
          </a:prstGeom>
        </p:spPr>
      </p:pic>
      <p:pic>
        <p:nvPicPr>
          <p:cNvPr id="13" name="Line 10" descr="preencoded.png">    </p:cNvPr>
          <p:cNvPicPr>
            <a:picLocks noChangeAspect="1"/>
          </p:cNvPicPr>
          <p:nvPr/>
        </p:nvPicPr>
        <p:blipFill>
          <a:blip r:embed="rId14"/>
          <a:srcRect l="0" r="0" t="0" b="0"/>
          <a:stretch/>
        </p:blipFill>
        <p:spPr>
          <a:xfrm>
            <a:off x="8153400" y="2276475"/>
            <a:ext cx="38100" cy="3571875"/>
          </a:xfrm>
          <a:prstGeom prst="rect">
            <a:avLst/>
          </a:prstGeom>
        </p:spPr>
      </p:pic>
      <p:pic>
        <p:nvPicPr>
          <p:cNvPr id="14" name="Line 11" descr="preencoded.png">    </p:cNvPr>
          <p:cNvPicPr>
            <a:picLocks noChangeAspect="1"/>
          </p:cNvPicPr>
          <p:nvPr/>
        </p:nvPicPr>
        <p:blipFill>
          <a:blip r:embed="rId15"/>
          <a:srcRect l="0" r="0" t="0" b="0"/>
          <a:stretch/>
        </p:blipFill>
        <p:spPr>
          <a:xfrm>
            <a:off x="8181835" y="2238375"/>
            <a:ext cx="2667140" cy="47625"/>
          </a:xfrm>
          <a:prstGeom prst="rect">
            <a:avLst/>
          </a:prstGeom>
        </p:spPr>
      </p:pic>
      <p:pic>
        <p:nvPicPr>
          <p:cNvPr id="15" name="Line 12" descr="preencoded.png">    </p:cNvPr>
          <p:cNvPicPr>
            <a:picLocks noChangeAspect="1"/>
          </p:cNvPicPr>
          <p:nvPr/>
        </p:nvPicPr>
        <p:blipFill>
          <a:blip r:embed="rId16"/>
          <a:srcRect l="0" r="0" t="0" b="0"/>
          <a:stretch/>
        </p:blipFill>
        <p:spPr>
          <a:xfrm>
            <a:off x="13506450" y="3876675"/>
            <a:ext cx="2000431" cy="47625"/>
          </a:xfrm>
          <a:prstGeom prst="rect">
            <a:avLst/>
          </a:prstGeom>
        </p:spPr>
      </p:pic>
      <p:pic>
        <p:nvPicPr>
          <p:cNvPr id="16" name="Line 13" descr="preencoded.png">    </p:cNvPr>
          <p:cNvPicPr>
            <a:picLocks noChangeAspect="1"/>
          </p:cNvPicPr>
          <p:nvPr/>
        </p:nvPicPr>
        <p:blipFill>
          <a:blip r:embed="rId17"/>
          <a:srcRect l="0" r="0" t="0" b="0"/>
          <a:stretch/>
        </p:blipFill>
        <p:spPr>
          <a:xfrm>
            <a:off x="15487650" y="3923660"/>
            <a:ext cx="57145" cy="1134115"/>
          </a:xfrm>
          <a:prstGeom prst="rect">
            <a:avLst/>
          </a:prstGeom>
        </p:spPr>
      </p:pic>
      <p:pic>
        <p:nvPicPr>
          <p:cNvPr id="17" name="Line 14" descr="preencoded.png">    </p:cNvPr>
          <p:cNvPicPr>
            <a:picLocks noChangeAspect="1"/>
          </p:cNvPicPr>
          <p:nvPr/>
        </p:nvPicPr>
        <p:blipFill>
          <a:blip r:embed="rId18"/>
          <a:srcRect l="0" r="0" t="0" b="0"/>
          <a:stretch/>
        </p:blipFill>
        <p:spPr>
          <a:xfrm>
            <a:off x="12992100" y="2886075"/>
            <a:ext cx="38100" cy="609600"/>
          </a:xfrm>
          <a:prstGeom prst="rect">
            <a:avLst/>
          </a:prstGeom>
        </p:spPr>
      </p:pic>
      <p:pic>
        <p:nvPicPr>
          <p:cNvPr id="18" name="Line 15" descr="preencoded.png">    </p:cNvPr>
          <p:cNvPicPr>
            <a:picLocks noChangeAspect="1"/>
          </p:cNvPicPr>
          <p:nvPr/>
        </p:nvPicPr>
        <p:blipFill>
          <a:blip r:embed="rId19"/>
          <a:srcRect l="0" r="0" t="0" b="0"/>
          <a:stretch/>
        </p:blipFill>
        <p:spPr>
          <a:xfrm>
            <a:off x="13011150" y="2847975"/>
            <a:ext cx="19050" cy="38100"/>
          </a:xfrm>
          <a:prstGeom prst="rect">
            <a:avLst/>
          </a:prstGeom>
        </p:spPr>
      </p:pic>
      <p:pic>
        <p:nvPicPr>
          <p:cNvPr id="19" name="Line 16" descr="preencoded.png">    </p:cNvPr>
          <p:cNvPicPr>
            <a:picLocks noChangeAspect="1"/>
          </p:cNvPicPr>
          <p:nvPr/>
        </p:nvPicPr>
        <p:blipFill>
          <a:blip r:embed="rId20"/>
          <a:srcRect l="0" r="0" t="0" b="0"/>
          <a:stretch/>
        </p:blipFill>
        <p:spPr>
          <a:xfrm>
            <a:off x="11525250" y="3667125"/>
            <a:ext cx="267398" cy="310141"/>
          </a:xfrm>
          <a:prstGeom prst="rect">
            <a:avLst/>
          </a:prstGeom>
        </p:spPr>
      </p:pic>
      <p:pic>
        <p:nvPicPr>
          <p:cNvPr id="20" name="Line 17" descr="preencoded.png">    </p:cNvPr>
          <p:cNvPicPr>
            <a:picLocks noChangeAspect="1"/>
          </p:cNvPicPr>
          <p:nvPr/>
        </p:nvPicPr>
        <p:blipFill>
          <a:blip r:embed="rId21"/>
          <a:srcRect l="0" r="0" t="0" b="0"/>
          <a:stretch/>
        </p:blipFill>
        <p:spPr>
          <a:xfrm>
            <a:off x="11540040" y="3924300"/>
            <a:ext cx="223335" cy="343167"/>
          </a:xfrm>
          <a:prstGeom prst="rect">
            <a:avLst/>
          </a:prstGeom>
        </p:spPr>
      </p:pic>
      <p:pic>
        <p:nvPicPr>
          <p:cNvPr id="21" name="Line 18" descr="preencoded.png">    </p:cNvPr>
          <p:cNvPicPr>
            <a:picLocks noChangeAspect="1"/>
          </p:cNvPicPr>
          <p:nvPr/>
        </p:nvPicPr>
        <p:blipFill>
          <a:blip r:embed="rId22"/>
          <a:srcRect l="0" r="0" t="0" b="0"/>
          <a:stretch/>
        </p:blipFill>
        <p:spPr>
          <a:xfrm>
            <a:off x="14161917" y="3667125"/>
            <a:ext cx="211308" cy="261179"/>
          </a:xfrm>
          <a:prstGeom prst="rect">
            <a:avLst/>
          </a:prstGeom>
        </p:spPr>
      </p:pic>
      <p:pic>
        <p:nvPicPr>
          <p:cNvPr id="22" name="Line 19" descr="preencoded.png">    </p:cNvPr>
          <p:cNvPicPr>
            <a:picLocks noChangeAspect="1"/>
          </p:cNvPicPr>
          <p:nvPr/>
        </p:nvPicPr>
        <p:blipFill>
          <a:blip r:embed="rId23"/>
          <a:srcRect l="0" r="0" t="0" b="0"/>
          <a:stretch/>
        </p:blipFill>
        <p:spPr>
          <a:xfrm>
            <a:off x="14160722" y="3883857"/>
            <a:ext cx="212503" cy="288093"/>
          </a:xfrm>
          <a:prstGeom prst="rect">
            <a:avLst/>
          </a:prstGeom>
        </p:spPr>
      </p:pic>
      <p:pic>
        <p:nvPicPr>
          <p:cNvPr id="23" name="Line 20" descr="preencoded.png">    </p:cNvPr>
          <p:cNvPicPr>
            <a:picLocks noChangeAspect="1"/>
          </p:cNvPicPr>
          <p:nvPr/>
        </p:nvPicPr>
        <p:blipFill>
          <a:blip r:embed="rId24"/>
          <a:srcRect l="0" r="0" t="0" b="0"/>
          <a:stretch/>
        </p:blipFill>
        <p:spPr>
          <a:xfrm>
            <a:off x="9481003" y="2095500"/>
            <a:ext cx="110672" cy="178148"/>
          </a:xfrm>
          <a:prstGeom prst="rect">
            <a:avLst/>
          </a:prstGeom>
        </p:spPr>
      </p:pic>
      <p:pic>
        <p:nvPicPr>
          <p:cNvPr id="24" name="Line 21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9477375" y="2257425"/>
            <a:ext cx="105947" cy="119051"/>
          </a:xfrm>
          <a:prstGeom prst="rect">
            <a:avLst/>
          </a:prstGeom>
        </p:spPr>
      </p:pic>
      <p:sp>
        <p:nvSpPr>
          <p:cNvPr id="25" name="H2"/>
          <p:cNvSpPr/>
          <p:nvPr/>
        </p:nvSpPr>
        <p:spPr>
          <a:xfrm>
            <a:off x="952500" y="3924300"/>
            <a:ext cx="64865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s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4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26" name="Body"/>
          <p:cNvSpPr/>
          <p:nvPr/>
        </p:nvSpPr>
        <p:spPr>
          <a:xfrm>
            <a:off x="952500" y="5791200"/>
            <a:ext cx="6486525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w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,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w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f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,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,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j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(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810500" y="885825"/>
            <a:ext cx="9782175" cy="8505825"/>
          </a:xfrm>
          <a:prstGeom prst="rect">
            <a:avLst/>
          </a:prstGeom>
        </p:spPr>
      </p:pic>
      <p:pic>
        <p:nvPicPr>
          <p:cNvPr id="3" name="image 8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115300" y="1104900"/>
            <a:ext cx="2590800" cy="1895475"/>
          </a:xfrm>
          <a:prstGeom prst="rect">
            <a:avLst/>
          </a:prstGeom>
        </p:spPr>
      </p:pic>
      <p:pic>
        <p:nvPicPr>
          <p:cNvPr id="4" name="Frame 1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52500" y="4381500"/>
            <a:ext cx="6467475" cy="2781300"/>
          </a:xfrm>
          <a:prstGeom prst="rect">
            <a:avLst/>
          </a:prstGeom>
        </p:spPr>
      </p:pic>
      <p:pic>
        <p:nvPicPr>
          <p:cNvPr id="5" name="Line 5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6" name="image 6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952500" y="3457575"/>
            <a:ext cx="5010150" cy="609600"/>
          </a:xfrm>
          <a:prstGeom prst="rect">
            <a:avLst/>
          </a:prstGeom>
        </p:spPr>
      </p:pic>
      <p:pic>
        <p:nvPicPr>
          <p:cNvPr id="7" name="image 7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11163300" y="1104900"/>
            <a:ext cx="5057775" cy="1981200"/>
          </a:xfrm>
          <a:prstGeom prst="rect">
            <a:avLst/>
          </a:prstGeom>
        </p:spPr>
      </p:pic>
      <p:pic>
        <p:nvPicPr>
          <p:cNvPr id="8" name="image 13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8115300" y="4581525"/>
            <a:ext cx="9258300" cy="3333750"/>
          </a:xfrm>
          <a:prstGeom prst="rect">
            <a:avLst/>
          </a:prstGeom>
        </p:spPr>
      </p:pic>
      <p:sp>
        <p:nvSpPr>
          <p:cNvPr id="9" name="H2"/>
          <p:cNvSpPr/>
          <p:nvPr/>
        </p:nvSpPr>
        <p:spPr>
          <a:xfrm>
            <a:off x="952500" y="4381500"/>
            <a:ext cx="64865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l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s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1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10" name="Body"/>
          <p:cNvSpPr/>
          <p:nvPr/>
        </p:nvSpPr>
        <p:spPr>
          <a:xfrm>
            <a:off x="952500" y="6248400"/>
            <a:ext cx="6486525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f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y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810500" y="885825"/>
            <a:ext cx="9782175" cy="8505825"/>
          </a:xfrm>
          <a:prstGeom prst="rect">
            <a:avLst/>
          </a:prstGeom>
        </p:spPr>
      </p:pic>
      <p:pic>
        <p:nvPicPr>
          <p:cNvPr id="3" name="Frame 1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500" y="4381500"/>
            <a:ext cx="6467475" cy="2781300"/>
          </a:xfrm>
          <a:prstGeom prst="rect">
            <a:avLst/>
          </a:prstGeom>
        </p:spPr>
      </p:pic>
      <p:pic>
        <p:nvPicPr>
          <p:cNvPr id="4" name="Line 5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5" name="image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52500" y="3457575"/>
            <a:ext cx="5010150" cy="609600"/>
          </a:xfrm>
          <a:prstGeom prst="rect">
            <a:avLst/>
          </a:prstGeom>
        </p:spPr>
      </p:pic>
      <p:pic>
        <p:nvPicPr>
          <p:cNvPr id="6" name="image 1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9010650" y="1428750"/>
            <a:ext cx="7391400" cy="7429500"/>
          </a:xfrm>
          <a:prstGeom prst="rect">
            <a:avLst/>
          </a:prstGeom>
        </p:spPr>
      </p:pic>
      <p:sp>
        <p:nvSpPr>
          <p:cNvPr id="7" name="H2"/>
          <p:cNvSpPr/>
          <p:nvPr/>
        </p:nvSpPr>
        <p:spPr>
          <a:xfrm>
            <a:off x="952500" y="4381500"/>
            <a:ext cx="64865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/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t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2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8" name="Body"/>
          <p:cNvSpPr/>
          <p:nvPr/>
        </p:nvSpPr>
        <p:spPr>
          <a:xfrm>
            <a:off x="952500" y="6248400"/>
            <a:ext cx="6486525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y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810500" y="885825"/>
            <a:ext cx="9782175" cy="8505825"/>
          </a:xfrm>
          <a:prstGeom prst="rect">
            <a:avLst/>
          </a:prstGeom>
        </p:spPr>
      </p:pic>
      <p:pic>
        <p:nvPicPr>
          <p:cNvPr id="3" name="Frame 1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500" y="4381500"/>
            <a:ext cx="6467475" cy="2781300"/>
          </a:xfrm>
          <a:prstGeom prst="rect">
            <a:avLst/>
          </a:prstGeom>
        </p:spPr>
      </p:pic>
      <p:pic>
        <p:nvPicPr>
          <p:cNvPr id="4" name="Line 5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5" name="image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52500" y="3457575"/>
            <a:ext cx="5010150" cy="609600"/>
          </a:xfrm>
          <a:prstGeom prst="rect">
            <a:avLst/>
          </a:prstGeom>
        </p:spPr>
      </p:pic>
      <p:pic>
        <p:nvPicPr>
          <p:cNvPr id="6" name="image 16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734425" y="1695450"/>
            <a:ext cx="7943850" cy="3676650"/>
          </a:xfrm>
          <a:prstGeom prst="rect">
            <a:avLst/>
          </a:prstGeom>
        </p:spPr>
      </p:pic>
      <p:pic>
        <p:nvPicPr>
          <p:cNvPr id="7" name="image 17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8734425" y="6248400"/>
            <a:ext cx="7943850" cy="2857500"/>
          </a:xfrm>
          <a:prstGeom prst="rect">
            <a:avLst/>
          </a:prstGeom>
        </p:spPr>
      </p:pic>
      <p:sp>
        <p:nvSpPr>
          <p:cNvPr id="8" name="Caption"/>
          <p:cNvSpPr/>
          <p:nvPr/>
        </p:nvSpPr>
        <p:spPr>
          <a:xfrm>
            <a:off x="10448925" y="5772150"/>
            <a:ext cx="4505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100" dirty="0"/>
          </a:p>
        </p:txBody>
      </p:sp>
      <p:sp>
        <p:nvSpPr>
          <p:cNvPr id="9" name="Caption"/>
          <p:cNvSpPr/>
          <p:nvPr/>
        </p:nvSpPr>
        <p:spPr>
          <a:xfrm>
            <a:off x="10448925" y="1219200"/>
            <a:ext cx="4505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N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</a:t>
            </a:r>
            <a:pPr algn="ctr" indent="0" marL="0">
              <a:lnSpc>
                <a:spcPts val="27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100" dirty="0"/>
          </a:p>
        </p:txBody>
      </p:sp>
      <p:sp>
        <p:nvSpPr>
          <p:cNvPr id="10" name="H2"/>
          <p:cNvSpPr/>
          <p:nvPr/>
        </p:nvSpPr>
        <p:spPr>
          <a:xfrm>
            <a:off x="952500" y="4381500"/>
            <a:ext cx="64865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H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s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3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11" name="Body"/>
          <p:cNvSpPr/>
          <p:nvPr/>
        </p:nvSpPr>
        <p:spPr>
          <a:xfrm>
            <a:off x="952500" y="6248400"/>
            <a:ext cx="6486525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p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y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616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with text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7810500" y="885825"/>
            <a:ext cx="9782175" cy="8505825"/>
          </a:xfrm>
          <a:prstGeom prst="rect">
            <a:avLst/>
          </a:prstGeom>
        </p:spPr>
      </p:pic>
      <p:pic>
        <p:nvPicPr>
          <p:cNvPr id="3" name="Frame 13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500" y="4381500"/>
            <a:ext cx="6467475" cy="2781300"/>
          </a:xfrm>
          <a:prstGeom prst="rect">
            <a:avLst/>
          </a:prstGeom>
        </p:spPr>
      </p:pic>
      <p:pic>
        <p:nvPicPr>
          <p:cNvPr id="4" name="Line 5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419975" y="200025"/>
            <a:ext cx="28575" cy="10086975"/>
          </a:xfrm>
          <a:prstGeom prst="rect">
            <a:avLst/>
          </a:prstGeom>
        </p:spPr>
      </p:pic>
      <p:pic>
        <p:nvPicPr>
          <p:cNvPr id="5" name="image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952500" y="3457575"/>
            <a:ext cx="5010150" cy="609600"/>
          </a:xfrm>
          <a:prstGeom prst="rect">
            <a:avLst/>
          </a:prstGeom>
        </p:spPr>
      </p:pic>
      <p:pic>
        <p:nvPicPr>
          <p:cNvPr id="6" name="image 18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9982200" y="1390650"/>
            <a:ext cx="5448300" cy="7553325"/>
          </a:xfrm>
          <a:prstGeom prst="rect">
            <a:avLst/>
          </a:prstGeom>
        </p:spPr>
      </p:pic>
      <p:sp>
        <p:nvSpPr>
          <p:cNvPr id="7" name="H2"/>
          <p:cNvSpPr/>
          <p:nvPr/>
        </p:nvSpPr>
        <p:spPr>
          <a:xfrm>
            <a:off x="952500" y="4381500"/>
            <a:ext cx="6486525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d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m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p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g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e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|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C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k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o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r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b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n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U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S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I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A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 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[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4</a:t>
            </a:r>
            <a:pPr algn="l" indent="0" marL="0">
              <a:lnSpc>
                <a:spcPts val="6240"/>
              </a:lnSpc>
              <a:buNone/>
            </a:pPr>
            <a:r>
              <a:rPr lang="en-US" sz="4800" spc="-150" kern="0" dirty="0">
                <a:solidFill>
                  <a:srgbClr val="FFFFFF"/>
                </a:solidFill>
                <a:latin typeface="IBM Plex Sans Light" pitchFamily="34" charset="0"/>
                <a:ea typeface="IBM Plex Sans Light" pitchFamily="34" charset="-122"/>
                <a:cs typeface="IBM Plex Sans Light" pitchFamily="34" charset="-120"/>
              </a:rPr>
              <a:t>]</a:t>
            </a:r>
            <a:endParaRPr lang="en-US" sz="4800" dirty="0"/>
          </a:p>
        </p:txBody>
      </p:sp>
      <p:sp>
        <p:nvSpPr>
          <p:cNvPr id="8" name="Body"/>
          <p:cNvSpPr/>
          <p:nvPr/>
        </p:nvSpPr>
        <p:spPr>
          <a:xfrm>
            <a:off x="952500" y="6248400"/>
            <a:ext cx="6486525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c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g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y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c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o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q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t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i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l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c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h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b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e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d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s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k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a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n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 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m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u</a:t>
            </a:r>
            <a:pPr algn="l" indent="0" marL="0">
              <a:lnSpc>
                <a:spcPts val="36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BM Plex Sans Regular" pitchFamily="34" charset="0"/>
                <a:ea typeface="IBM Plex Sans Regular" pitchFamily="34" charset="-122"/>
                <a:cs typeface="IBM Plex Sans Regular" pitchFamily="34" charset="-120"/>
              </a:rPr>
              <a:t>r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2024-12-27T08:30:06Z</dcterms:created>
  <dcterms:modified xsi:type="dcterms:W3CDTF">2024-12-27T08:30:06Z</dcterms:modified>
</cp:coreProperties>
</file>