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11E5F-39C9-449B-9AEB-7AE3B3436CD0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DE8CC-203C-4B94-AC5E-53E9CEE7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6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DE8CC-203C-4B94-AC5E-53E9CEE78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0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DE8CC-203C-4B94-AC5E-53E9CEE7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3EA1F8-2CDB-431A-9649-EE1E7D629C97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A533-FF24-4D8B-8F20-CBC5EC1B717F}" type="datetime1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FDA0-0DB9-4698-9A49-F319F460FB8C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510-F160-411E-ABA2-6FB465C82BD1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1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F31E-B127-41C8-8D1F-D77105520780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0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32B4-0B8F-42DC-AB9E-55A6B5BF27C5}" type="datetime1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9E54-423F-4AEC-A591-9CBC0E65BAEE}" type="datetime1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95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3EA33B2-975E-4287-A147-1B7A9F659A7A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0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74348E-DEE4-48DD-8F46-EE7B366BDC6F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7862-18FF-4A0C-A548-E0424798D53C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E3DD-5B83-4B38-AE1B-39EC0AA654E7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3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967B-B102-45E8-AF22-2540056A18D1}" type="datetime1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0911-1824-4AA6-B8DB-A5608E11D68A}" type="datetime1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0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E7F8-B2EC-42DD-84FC-02B414834DEA}" type="datetime1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3138-7F81-4444-95A7-368029A3880F}" type="datetime1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9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9CAB-43D1-42E7-AD0A-E3454B0309DE}" type="datetime1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C103-60BB-435E-BC5C-1E37E370CC81}" type="datetime1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38D9A3-7D94-42B7-95E3-9ABD72B8137D}" type="datetime1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213BE6D-5D95-4E6D-B008-579F18AD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AgentDotNet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Teacher : dr. </a:t>
            </a:r>
            <a:r>
              <a:rPr lang="en-US" dirty="0" err="1" smtClean="0"/>
              <a:t>farnaz</a:t>
            </a:r>
            <a:r>
              <a:rPr lang="en-US" dirty="0" smtClean="0"/>
              <a:t> </a:t>
            </a:r>
            <a:r>
              <a:rPr lang="en-US" dirty="0" err="1" smtClean="0"/>
              <a:t>derakhshan</a:t>
            </a:r>
            <a:endParaRPr lang="en-US" dirty="0" smtClean="0"/>
          </a:p>
          <a:p>
            <a:r>
              <a:rPr lang="en-US" dirty="0" smtClean="0"/>
              <a:t>Student : Mohsen </a:t>
            </a:r>
            <a:r>
              <a:rPr lang="en-US" dirty="0" err="1" smtClean="0"/>
              <a:t>akbari</a:t>
            </a:r>
            <a:r>
              <a:rPr lang="en-US" dirty="0" smtClean="0"/>
              <a:t> </a:t>
            </a:r>
            <a:r>
              <a:rPr lang="en-US" dirty="0" err="1" smtClean="0"/>
              <a:t>shahpar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99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9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AgentDotNet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a framework for Agent Oriented Programming</a:t>
            </a:r>
          </a:p>
          <a:p>
            <a:r>
              <a:rPr lang="en-US" dirty="0" smtClean="0"/>
              <a:t>Written </a:t>
            </a:r>
            <a:r>
              <a:rPr lang="en-US" dirty="0"/>
              <a:t>in </a:t>
            </a:r>
            <a:r>
              <a:rPr lang="en-US" dirty="0" err="1"/>
              <a:t>C#.</a:t>
            </a:r>
            <a:r>
              <a:rPr lang="en-US" dirty="0" err="1" smtClean="0"/>
              <a:t>Net</a:t>
            </a:r>
            <a:endParaRPr lang="en-US" dirty="0" smtClean="0"/>
          </a:p>
          <a:p>
            <a:r>
              <a:rPr lang="en-US" dirty="0" smtClean="0"/>
              <a:t>Emphasizes on simplicity</a:t>
            </a:r>
          </a:p>
          <a:p>
            <a:r>
              <a:rPr lang="en-US" dirty="0" smtClean="0"/>
              <a:t>Something like Jade framework but different in many aspects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structured </a:t>
            </a:r>
            <a:r>
              <a:rPr lang="en-US" dirty="0" err="1" smtClean="0"/>
              <a:t>AgentDotNet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top of pyramid we have Scopes</a:t>
            </a:r>
          </a:p>
          <a:p>
            <a:r>
              <a:rPr lang="en-US" dirty="0" smtClean="0"/>
              <a:t>Scopes are environments agents live in</a:t>
            </a:r>
          </a:p>
          <a:p>
            <a:r>
              <a:rPr lang="en-US" dirty="0" smtClean="0"/>
              <a:t>Each Scope may contain many Agents</a:t>
            </a:r>
          </a:p>
          <a:p>
            <a:r>
              <a:rPr lang="en-US" dirty="0" smtClean="0"/>
              <a:t>Each agent can bind on only one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offered by </a:t>
            </a:r>
            <a:r>
              <a:rPr lang="en-US" dirty="0" err="1" smtClean="0"/>
              <a:t>AgentDotNet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</a:p>
          <a:p>
            <a:r>
              <a:rPr lang="en-US" dirty="0" err="1" smtClean="0"/>
              <a:t>ScopeUri</a:t>
            </a:r>
            <a:endParaRPr lang="en-US" dirty="0" smtClean="0"/>
          </a:p>
          <a:p>
            <a:r>
              <a:rPr lang="en-US" dirty="0" smtClean="0"/>
              <a:t>Agent</a:t>
            </a:r>
          </a:p>
          <a:p>
            <a:r>
              <a:rPr lang="en-US" dirty="0" err="1" smtClean="0"/>
              <a:t>AgentUri</a:t>
            </a:r>
            <a:endParaRPr lang="en-US" dirty="0" smtClean="0"/>
          </a:p>
          <a:p>
            <a:r>
              <a:rPr lang="en-US" dirty="0" smtClean="0"/>
              <a:t>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Scope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Plays the role of containers in Jade</a:t>
            </a:r>
          </a:p>
          <a:p>
            <a:r>
              <a:rPr lang="en-US" dirty="0" smtClean="0"/>
              <a:t>The medium between operating system and agents</a:t>
            </a:r>
          </a:p>
          <a:p>
            <a:r>
              <a:rPr lang="en-US" dirty="0" smtClean="0"/>
              <a:t>Binds on an </a:t>
            </a:r>
            <a:r>
              <a:rPr lang="en-US" dirty="0" err="1" smtClean="0"/>
              <a:t>IPAddress</a:t>
            </a:r>
            <a:r>
              <a:rPr lang="en-US" dirty="0" smtClean="0"/>
              <a:t> and </a:t>
            </a:r>
            <a:r>
              <a:rPr lang="en-US" dirty="0" err="1" smtClean="0"/>
              <a:t>PortNumber</a:t>
            </a:r>
            <a:endParaRPr lang="en-US" dirty="0" smtClean="0"/>
          </a:p>
          <a:p>
            <a:r>
              <a:rPr lang="en-US" dirty="0" smtClean="0"/>
              <a:t>Is identified by </a:t>
            </a:r>
            <a:r>
              <a:rPr lang="en-US" dirty="0" err="1" smtClean="0"/>
              <a:t>ScopeUri</a:t>
            </a:r>
            <a:r>
              <a:rPr lang="en-US" dirty="0" smtClean="0"/>
              <a:t>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ScopeUri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unique identifier of each Scope</a:t>
            </a:r>
          </a:p>
          <a:p>
            <a:r>
              <a:rPr lang="en-US" dirty="0" smtClean="0"/>
              <a:t>Can be made of string addresses like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ScopeUri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(“127.0.0.1:12000”)</a:t>
            </a:r>
          </a:p>
          <a:p>
            <a:r>
              <a:rPr lang="en-US" dirty="0" smtClean="0"/>
              <a:t>Can be mad of arguments like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ScopeUri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IPAddress.Pars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(127.0.0.1), 80)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core entity programmers need to extend and override it</a:t>
            </a:r>
          </a:p>
          <a:p>
            <a:r>
              <a:rPr lang="en-US" dirty="0" smtClean="0"/>
              <a:t>Include methods used to communicate among agents</a:t>
            </a:r>
          </a:p>
          <a:p>
            <a:r>
              <a:rPr lang="en-US" dirty="0" smtClean="0"/>
              <a:t>Include methods for binding and unbinding to scopes</a:t>
            </a:r>
          </a:p>
          <a:p>
            <a:r>
              <a:rPr lang="en-US" dirty="0" smtClean="0"/>
              <a:t>Include methods to control start and stop 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Message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Nonce</a:t>
            </a:r>
            <a:r>
              <a:rPr lang="en-US" dirty="0"/>
              <a:t>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Contains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Session</a:t>
            </a:r>
            <a:r>
              <a:rPr lang="en-US" dirty="0"/>
              <a:t> field</a:t>
            </a:r>
          </a:p>
          <a:p>
            <a:r>
              <a:rPr lang="en-US" dirty="0" smtClean="0"/>
              <a:t>Can be Unicast or Broadcast</a:t>
            </a:r>
          </a:p>
          <a:p>
            <a:r>
              <a:rPr lang="en-US" dirty="0" smtClean="0"/>
              <a:t>Contains list of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ReceiverAgnets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Contains list of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ReceiverScopes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Contains 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ender</a:t>
            </a:r>
            <a:r>
              <a:rPr lang="en-US" dirty="0" smtClean="0"/>
              <a:t> agent field</a:t>
            </a:r>
          </a:p>
          <a:p>
            <a:r>
              <a:rPr lang="en-US" dirty="0" smtClean="0"/>
              <a:t>Contains a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CreateReply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Contains a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Send</a:t>
            </a:r>
            <a:r>
              <a:rPr lang="en-US" dirty="0" smtClean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Agents communicate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Say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Lecture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Ask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E6D-5D95-4E6D-B008-579F18ADF1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249</Words>
  <Application>Microsoft Office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An introduction to AgentDotNet</vt:lpstr>
      <vt:lpstr>What is AgentDotNet</vt:lpstr>
      <vt:lpstr>How is structured AgentDotNet</vt:lpstr>
      <vt:lpstr>Entities offered by AgentDotNet</vt:lpstr>
      <vt:lpstr>The Scope entity</vt:lpstr>
      <vt:lpstr>The ScopeUri entity</vt:lpstr>
      <vt:lpstr>The Agent entity</vt:lpstr>
      <vt:lpstr>The Message entity</vt:lpstr>
      <vt:lpstr>How do Agents communicate</vt:lpstr>
      <vt:lpstr>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AgentDotNet</dc:title>
  <dc:creator>Windows User</dc:creator>
  <cp:lastModifiedBy>Windows User</cp:lastModifiedBy>
  <cp:revision>10</cp:revision>
  <dcterms:created xsi:type="dcterms:W3CDTF">2018-05-27T05:24:36Z</dcterms:created>
  <dcterms:modified xsi:type="dcterms:W3CDTF">2018-05-27T05:58:51Z</dcterms:modified>
</cp:coreProperties>
</file>