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C413-9A40-514E-A89E-977C648B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FF6ED-268C-0742-87BE-293F2C9E2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3B5E-6ED0-F541-A701-6A885FD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7FAE-E891-124B-B4B9-A15C933B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DC0D-B1B6-424B-82B3-783BCF3F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570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5327-704E-1744-B073-A1A839A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649EE-2832-B14D-9C10-5B2072F3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CE82-CFE7-EA4C-81B9-3FBE6361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79FD-F7D5-BD4F-9125-B2B5846E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C8E9-834E-D746-A22C-C89CAD7F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73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BD91-6CD2-9146-ACA7-4D3588A72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226F2-1926-9C46-81E5-0113C775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9351-D59A-1347-9001-0DEED6E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5900-CFFD-1E44-B8B5-6FFF90C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E6BD-C245-9F4B-ACA2-8890576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62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0089-97CB-194A-82F7-00D3598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B80A-2E7D-9F42-B087-4F4E0D01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A51E-AA79-054A-A6DA-F1AD0F99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7F70-7331-4A49-A19B-A595C9E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9B7D-0A15-E644-A0A8-7E40FB70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8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47FC-F4B6-0044-A1E8-9F3B54E0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C7DB-E372-5D4D-9062-B19F0774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0DC7-25EC-6640-8308-C145CF8F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2555-9D41-A04D-95D5-F54FBBF2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2E5-513E-2348-B23B-029939D1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93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B61F-96D2-0D4F-B257-78D72F1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16D4-CCA6-474B-85DB-B5D419660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A3E6B-BA31-074E-B33C-ED956064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0409-5A00-7D49-83D7-B207AAF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CCEBD-9768-A949-9CF8-5F6EC44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03DB-6FC5-9141-8E5F-CBFD4422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474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147C-388C-424D-83F5-B9E21FF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8A7B-18EB-6442-B3CE-64DACAB6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2FB96-EA51-3B45-8184-5D462630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F4861-0022-014C-B976-F9967B3F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6C2E5-75B5-9D4C-A3B6-436973AD0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7133-FAB7-4C44-9191-37DF9993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FD90F-D8D4-4943-B9B3-93CC28DF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D86B0-3F8F-3847-A8F6-3CD8C209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21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D6D9-388B-034A-8551-D6457575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C4044-DBBE-884F-B856-0A372F4A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7B59-FC31-E240-BAEF-CAFA591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A6538-8181-E740-89B5-175BAC7A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23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73FA1-CBA7-1244-BCB4-5B32F113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C7F32-FEDC-8748-80C4-B0943404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DF140-F9C5-2449-B314-6490FC5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082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324F-4226-094B-89BB-BBF2CDF8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C9FF-680D-9D49-85FE-DDE9D80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F836-A1A2-8644-9E25-A6684919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ADF6-9C1E-6448-A32E-B741D440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55177-0FD8-A842-9C4C-7D15E2ED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2EA6-DD2A-1740-8C73-5D9CC3AA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42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EE6-AF6C-6F48-A4D7-E585F021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5FB5-65DA-3B4C-94F1-8699F49B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55871-AB8D-C74F-94EB-04513748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A881-967F-AB46-8A44-A90CE967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A0A8D-536B-A34F-9C7F-445F2784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6A33D-6423-AE41-A73F-BE69F1F5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61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1FB13-0945-8F42-9F32-53475F95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EFCD-DD11-3643-8D8B-7EB81CF3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AF78-368A-F746-8211-46542667E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27BA-CEB3-C74A-BFCF-B21264252779}" type="datetimeFigureOut">
              <a:rPr lang="fi-FI" smtClean="0"/>
              <a:t>20.6.2019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892F-F4C0-7948-94B6-7E971EE31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743E-E456-4745-9875-2E12E01F2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1005-A41B-3D4A-A9B1-E98F4E8BA73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73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A67-6EB8-D342-941D-1B0ECD905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Quantitative</a:t>
            </a:r>
            <a:r>
              <a:rPr lang="fi-FI" dirty="0"/>
              <a:t> </a:t>
            </a:r>
            <a:r>
              <a:rPr lang="fi-FI" dirty="0" err="1"/>
              <a:t>analysis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3D0C-E094-7B42-8BCF-4A96D38C1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30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9789-531A-0E47-A6E7-F796D8A6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Linear</a:t>
            </a:r>
            <a:r>
              <a:rPr lang="fi-FI" dirty="0"/>
              <a:t> regression (OLS)</a:t>
            </a:r>
          </a:p>
        </p:txBody>
      </p:sp>
    </p:spTree>
    <p:extLst>
      <p:ext uri="{BB962C8B-B14F-4D97-AF65-F5344CB8AC3E}">
        <p14:creationId xmlns:p14="http://schemas.microsoft.com/office/powerpoint/2010/main" val="17238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14D73-C2CD-1B49-8D91-DD60FCDD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10" y="210833"/>
            <a:ext cx="6292267" cy="6034324"/>
          </a:xfrm>
        </p:spPr>
      </p:pic>
    </p:spTree>
    <p:extLst>
      <p:ext uri="{BB962C8B-B14F-4D97-AF65-F5344CB8AC3E}">
        <p14:creationId xmlns:p14="http://schemas.microsoft.com/office/powerpoint/2010/main" val="316479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5AAE83-8AA5-DA45-A375-8D9B3D49818C}"/>
              </a:ext>
            </a:extLst>
          </p:cNvPr>
          <p:cNvSpPr/>
          <p:nvPr/>
        </p:nvSpPr>
        <p:spPr>
          <a:xfrm>
            <a:off x="749030" y="515566"/>
            <a:ext cx="10321047" cy="1517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0" dirty="0" err="1"/>
              <a:t>All</a:t>
            </a:r>
            <a:r>
              <a:rPr lang="fi-FI" sz="6000" dirty="0"/>
              <a:t>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7B69B-8675-A14B-B779-E307FDD8894F}"/>
              </a:ext>
            </a:extLst>
          </p:cNvPr>
          <p:cNvSpPr/>
          <p:nvPr/>
        </p:nvSpPr>
        <p:spPr>
          <a:xfrm>
            <a:off x="749031" y="2311941"/>
            <a:ext cx="6624534" cy="1517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4400" dirty="0" err="1"/>
              <a:t>This</a:t>
            </a:r>
            <a:r>
              <a:rPr lang="fi-FI" sz="4400" dirty="0"/>
              <a:t> I </a:t>
            </a:r>
            <a:r>
              <a:rPr lang="fi-FI" sz="4400" dirty="0" err="1"/>
              <a:t>use</a:t>
            </a:r>
            <a:r>
              <a:rPr lang="fi-FI" sz="4400" dirty="0"/>
              <a:t> for </a:t>
            </a:r>
            <a:r>
              <a:rPr lang="fi-FI" sz="4400" dirty="0" err="1"/>
              <a:t>developing</a:t>
            </a:r>
            <a:r>
              <a:rPr lang="fi-FI" sz="4400" dirty="0"/>
              <a:t> </a:t>
            </a:r>
            <a:r>
              <a:rPr lang="fi-FI" sz="4400" dirty="0" err="1"/>
              <a:t>the</a:t>
            </a:r>
            <a:r>
              <a:rPr lang="fi-FI" sz="4400" dirty="0"/>
              <a:t> </a:t>
            </a:r>
            <a:r>
              <a:rPr lang="fi-FI" sz="4400" dirty="0" err="1"/>
              <a:t>model</a:t>
            </a:r>
            <a:endParaRPr lang="fi-FI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0890E-858A-6543-88F3-59CF2C6186FB}"/>
              </a:ext>
            </a:extLst>
          </p:cNvPr>
          <p:cNvSpPr/>
          <p:nvPr/>
        </p:nvSpPr>
        <p:spPr>
          <a:xfrm>
            <a:off x="7373565" y="2311940"/>
            <a:ext cx="3696511" cy="151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4400" dirty="0" err="1"/>
              <a:t>With</a:t>
            </a:r>
            <a:r>
              <a:rPr lang="fi-FI" sz="4400" dirty="0"/>
              <a:t> </a:t>
            </a:r>
            <a:r>
              <a:rPr lang="fi-FI" sz="4400" dirty="0" err="1"/>
              <a:t>this</a:t>
            </a:r>
            <a:r>
              <a:rPr lang="fi-FI" sz="4400" dirty="0"/>
              <a:t> I </a:t>
            </a:r>
            <a:r>
              <a:rPr lang="fi-FI" sz="4400" dirty="0" err="1"/>
              <a:t>test</a:t>
            </a:r>
            <a:r>
              <a:rPr lang="fi-FI" sz="4400" dirty="0"/>
              <a:t> </a:t>
            </a:r>
            <a:r>
              <a:rPr lang="fi-FI" sz="4400" dirty="0" err="1"/>
              <a:t>the</a:t>
            </a:r>
            <a:r>
              <a:rPr lang="fi-FI" sz="4400" dirty="0"/>
              <a:t> </a:t>
            </a:r>
            <a:r>
              <a:rPr lang="fi-FI" sz="4400" dirty="0" err="1"/>
              <a:t>model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169437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C5539-5C47-564C-856C-6B16BC53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86" y="240016"/>
            <a:ext cx="8905484" cy="5754147"/>
          </a:xfrm>
        </p:spPr>
      </p:pic>
    </p:spTree>
    <p:extLst>
      <p:ext uri="{BB962C8B-B14F-4D97-AF65-F5344CB8AC3E}">
        <p14:creationId xmlns:p14="http://schemas.microsoft.com/office/powerpoint/2010/main" val="296314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2B860-5F55-7747-94B0-DA10FC0C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8" y="171923"/>
            <a:ext cx="9426211" cy="5217200"/>
          </a:xfrm>
        </p:spPr>
      </p:pic>
    </p:spTree>
    <p:extLst>
      <p:ext uri="{BB962C8B-B14F-4D97-AF65-F5344CB8AC3E}">
        <p14:creationId xmlns:p14="http://schemas.microsoft.com/office/powerpoint/2010/main" val="187070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E8280-D77E-7B4C-8565-50C4233A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7" y="240016"/>
            <a:ext cx="8707531" cy="6044052"/>
          </a:xfrm>
        </p:spPr>
      </p:pic>
    </p:spTree>
    <p:extLst>
      <p:ext uri="{BB962C8B-B14F-4D97-AF65-F5344CB8AC3E}">
        <p14:creationId xmlns:p14="http://schemas.microsoft.com/office/powerpoint/2010/main" val="298019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Quantitative analysis</vt:lpstr>
      <vt:lpstr>Linear regression (OLS)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analysis</dc:title>
  <dc:creator>Nelimarkka, Matti</dc:creator>
  <cp:lastModifiedBy>Nelimarkka, Matti</cp:lastModifiedBy>
  <cp:revision>1</cp:revision>
  <dcterms:created xsi:type="dcterms:W3CDTF">2019-06-20T05:34:05Z</dcterms:created>
  <dcterms:modified xsi:type="dcterms:W3CDTF">2019-06-20T05:51:05Z</dcterms:modified>
</cp:coreProperties>
</file>