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9" r:id="rId3"/>
    <p:sldId id="283" r:id="rId4"/>
    <p:sldId id="295" r:id="rId5"/>
    <p:sldId id="267" r:id="rId6"/>
    <p:sldId id="296" r:id="rId7"/>
    <p:sldId id="277" r:id="rId8"/>
    <p:sldId id="297" r:id="rId9"/>
    <p:sldId id="298" r:id="rId10"/>
    <p:sldId id="299" r:id="rId11"/>
    <p:sldId id="257" r:id="rId12"/>
    <p:sldId id="27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swald" panose="020B0604020202020204" charset="0"/>
      <p:regular r:id="rId19"/>
      <p:bold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204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42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408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546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46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1887794" y="2823900"/>
            <a:ext cx="657048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Catatan</a:t>
            </a:r>
            <a:r>
              <a:rPr lang="en-ID" dirty="0"/>
              <a:t> </a:t>
            </a:r>
            <a:r>
              <a:rPr lang="en-ID" dirty="0" err="1"/>
              <a:t>Perjalanan</a:t>
            </a:r>
            <a:r>
              <a:rPr lang="en-ID" dirty="0"/>
              <a:t> STAR TRAVEL</a:t>
            </a:r>
            <a:endParaRPr dirty="0"/>
          </a:p>
        </p:txBody>
      </p:sp>
      <p:sp>
        <p:nvSpPr>
          <p:cNvPr id="3" name="Google Shape;464;p13">
            <a:extLst>
              <a:ext uri="{FF2B5EF4-FFF2-40B4-BE49-F238E27FC236}">
                <a16:creationId xmlns:a16="http://schemas.microsoft.com/office/drawing/2014/main" id="{65549707-87DF-4A7D-BBA2-F9F8509A9CFA}"/>
              </a:ext>
            </a:extLst>
          </p:cNvPr>
          <p:cNvSpPr txBox="1">
            <a:spLocks/>
          </p:cNvSpPr>
          <p:nvPr/>
        </p:nvSpPr>
        <p:spPr>
          <a:xfrm>
            <a:off x="2847975" y="3895210"/>
            <a:ext cx="5610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D" sz="2800" dirty="0"/>
              <a:t>Akbar Maulana </a:t>
            </a:r>
            <a:r>
              <a:rPr lang="en-ID" sz="2800" dirty="0" err="1"/>
              <a:t>Febriansyah</a:t>
            </a:r>
            <a:endParaRPr lang="en-ID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4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Catatan</a:t>
            </a:r>
            <a:r>
              <a:rPr lang="en-US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Perjalanan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laman</a:t>
            </a:r>
            <a:r>
              <a:rPr lang="en-ID" dirty="0"/>
              <a:t> </a:t>
            </a:r>
            <a:r>
              <a:rPr lang="en-ID" dirty="0" err="1"/>
              <a:t>catatan</a:t>
            </a:r>
            <a:r>
              <a:rPr lang="en-ID" dirty="0"/>
              <a:t> </a:t>
            </a:r>
            <a:r>
              <a:rPr lang="en-ID" dirty="0" err="1"/>
              <a:t>perjalanan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708" name="Google Shape;708;p3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709" name="Google Shape;709;p34"/>
          <p:cNvGrpSpPr/>
          <p:nvPr/>
        </p:nvGrpSpPr>
        <p:grpSpPr>
          <a:xfrm>
            <a:off x="3938374" y="1849779"/>
            <a:ext cx="4542205" cy="2661224"/>
            <a:chOff x="1177450" y="241631"/>
            <a:chExt cx="6173152" cy="3616776"/>
          </a:xfrm>
        </p:grpSpPr>
        <p:sp>
          <p:nvSpPr>
            <p:cNvPr id="710" name="Google Shape;710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4" name="Google Shape;714;p34"/>
          <p:cNvPicPr preferRelativeResize="0"/>
          <p:nvPr/>
        </p:nvPicPr>
        <p:blipFill>
          <a:blip r:embed="rId3"/>
          <a:srcRect/>
          <a:stretch/>
        </p:blipFill>
        <p:spPr>
          <a:xfrm>
            <a:off x="4445550" y="2002813"/>
            <a:ext cx="3530550" cy="223945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63279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MAKSUD DAN TUJUAN PEMBUATAN APLIKASI</a:t>
            </a:r>
            <a:endParaRPr dirty="0"/>
          </a:p>
        </p:txBody>
      </p:sp>
      <p:sp>
        <p:nvSpPr>
          <p:cNvPr id="470" name="Google Shape;470;p14"/>
          <p:cNvSpPr txBox="1"/>
          <p:nvPr/>
        </p:nvSpPr>
        <p:spPr>
          <a:xfrm>
            <a:off x="1047750" y="968550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Tujuan</a:t>
            </a:r>
            <a:endParaRPr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ID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Sebagai</a:t>
            </a:r>
            <a:r>
              <a:rPr lang="en-ID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salah </a:t>
            </a:r>
            <a:r>
              <a:rPr lang="en-ID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satu</a:t>
            </a:r>
            <a:r>
              <a:rPr lang="en-ID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syarat</a:t>
            </a:r>
            <a:r>
              <a:rPr lang="en-ID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untuk</a:t>
            </a:r>
            <a:r>
              <a:rPr lang="en-ID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lulus </a:t>
            </a:r>
            <a:r>
              <a:rPr lang="en-ID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ujian</a:t>
            </a:r>
            <a:r>
              <a:rPr lang="en-ID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kompetensi</a:t>
            </a:r>
            <a:r>
              <a:rPr lang="en-ID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keahlian</a:t>
            </a:r>
            <a:r>
              <a:rPr lang="en-ID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di </a:t>
            </a:r>
            <a:r>
              <a:rPr lang="en-ID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bidang</a:t>
            </a:r>
            <a:r>
              <a:rPr lang="en-ID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Rekayasa</a:t>
            </a:r>
            <a:r>
              <a:rPr lang="en-ID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Perangkat</a:t>
            </a:r>
            <a:r>
              <a:rPr lang="en-ID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Lunak</a:t>
            </a:r>
            <a:r>
              <a:rPr lang="en-ID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ID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Sebagai</a:t>
            </a:r>
            <a:r>
              <a:rPr lang="en-ID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acuan</a:t>
            </a:r>
            <a:r>
              <a:rPr lang="en-ID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tugas</a:t>
            </a:r>
            <a:r>
              <a:rPr lang="en-ID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akhir</a:t>
            </a:r>
            <a:r>
              <a:rPr lang="en-ID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produktif</a:t>
            </a:r>
            <a:r>
              <a:rPr lang="en-ID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RPL </a:t>
            </a:r>
            <a:r>
              <a:rPr lang="en-ID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selama</a:t>
            </a:r>
            <a:r>
              <a:rPr lang="en-ID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belajar</a:t>
            </a:r>
            <a:r>
              <a:rPr lang="en-ID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di SMK PLUS PELITA NUSANTARA.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720152" y="968550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Maksud</a:t>
            </a:r>
            <a:endParaRPr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Untuk</a:t>
            </a:r>
            <a:r>
              <a:rPr lang="en-ID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mempermudah</a:t>
            </a:r>
            <a:r>
              <a:rPr lang="en-ID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seseorang</a:t>
            </a:r>
            <a:r>
              <a:rPr lang="en-ID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atau</a:t>
            </a:r>
            <a:r>
              <a:rPr lang="en-ID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suatu</a:t>
            </a:r>
            <a:r>
              <a:rPr lang="en-ID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instansi</a:t>
            </a:r>
            <a:r>
              <a:rPr lang="en-ID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dalam</a:t>
            </a:r>
            <a:r>
              <a:rPr lang="en-ID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mencatat</a:t>
            </a:r>
            <a:r>
              <a:rPr lang="en-ID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dan </a:t>
            </a:r>
            <a:r>
              <a:rPr lang="en-ID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melihat</a:t>
            </a:r>
            <a:r>
              <a:rPr lang="en-ID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riwayat</a:t>
            </a:r>
            <a:r>
              <a:rPr lang="en-ID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sebuah</a:t>
            </a:r>
            <a:r>
              <a:rPr lang="en-ID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perjalanan</a:t>
            </a:r>
            <a:r>
              <a:rPr lang="en-ID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lang="en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372104" y="1268718"/>
            <a:ext cx="839979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0" dirty="0"/>
              <a:t>TERIMA KASIH!</a:t>
            </a:r>
            <a:endParaRPr sz="10000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-ID" dirty="0" err="1"/>
              <a:t>lgoritma</a:t>
            </a:r>
            <a:r>
              <a:rPr lang="en-ID" dirty="0"/>
              <a:t> </a:t>
            </a:r>
            <a:r>
              <a:rPr lang="en-ID" dirty="0" err="1"/>
              <a:t>Aplikasi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Algoritma</a:t>
            </a:r>
            <a:r>
              <a:rPr lang="en-ID" dirty="0"/>
              <a:t> Dari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Catatan</a:t>
            </a:r>
            <a:r>
              <a:rPr lang="en-ID" dirty="0"/>
              <a:t> </a:t>
            </a:r>
            <a:r>
              <a:rPr lang="en-ID" dirty="0" err="1"/>
              <a:t>Perjalanan</a:t>
            </a:r>
            <a:r>
              <a:rPr lang="en-ID" dirty="0"/>
              <a:t> STAR TRAVEL</a:t>
            </a:r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1073700" y="244136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Algoritma</a:t>
            </a:r>
            <a:endParaRPr dirty="0"/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93" name="Google Shape;793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5" name="Google Shape;795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796" name="Google Shape;79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98" name="Google Shape;798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799" name="Google Shape;79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802" name="Google Shape;80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4" name="Google Shape;804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805" name="Google Shape;80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808" name="Google Shape;80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9" name="Google Shape;80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10" name="Google Shape;810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811" name="Google Shape;81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813" name="Google Shape;813;p40"/>
          <p:cNvSpPr txBox="1"/>
          <p:nvPr/>
        </p:nvSpPr>
        <p:spPr>
          <a:xfrm>
            <a:off x="1379839" y="1148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ID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</a:t>
            </a:r>
            <a:r>
              <a:rPr lang="en-ID" sz="900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membuka</a:t>
            </a:r>
            <a:r>
              <a:rPr lang="en-ID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web </a:t>
            </a:r>
            <a:r>
              <a:rPr lang="en-ID" sz="900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aplikasi</a:t>
            </a:r>
            <a:r>
              <a:rPr lang="en-ID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900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peduli</a:t>
            </a:r>
            <a:r>
              <a:rPr lang="en-ID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900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diri</a:t>
            </a:r>
            <a:r>
              <a:rPr lang="en-ID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4" name="Google Shape;814;p40"/>
          <p:cNvSpPr txBox="1"/>
          <p:nvPr/>
        </p:nvSpPr>
        <p:spPr>
          <a:xfrm>
            <a:off x="3161472" y="1156100"/>
            <a:ext cx="177928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sv-SE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Jika sudah, user dapat melakukan login menggunakan akun yang sudah dibuat.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5" name="Google Shape;815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fi-FI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dapat mengisi data perjalanan.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ID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</a:t>
            </a:r>
            <a:r>
              <a:rPr lang="en-ID" sz="900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dapat</a:t>
            </a:r>
            <a:r>
              <a:rPr lang="en-ID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900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melakukan</a:t>
            </a:r>
            <a:r>
              <a:rPr lang="en-ID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900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pendaftaran</a:t>
            </a:r>
            <a:r>
              <a:rPr lang="en-ID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900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jika</a:t>
            </a:r>
            <a:r>
              <a:rPr lang="en-ID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900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belum</a:t>
            </a:r>
            <a:r>
              <a:rPr lang="en-ID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900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memiliki</a:t>
            </a:r>
            <a:r>
              <a:rPr lang="en-ID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900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akun</a:t>
            </a:r>
            <a:r>
              <a:rPr lang="en-ID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7" name="Google Shape;817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fi-FI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akan memasuki halaman dashboard.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6319531" y="4063600"/>
            <a:ext cx="159596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ID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juga </a:t>
            </a:r>
            <a:r>
              <a:rPr lang="en-ID" sz="900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dapat</a:t>
            </a:r>
            <a:r>
              <a:rPr lang="en-ID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900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melihat</a:t>
            </a:r>
            <a:r>
              <a:rPr lang="en-ID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900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catatan</a:t>
            </a:r>
            <a:r>
              <a:rPr lang="en-ID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data </a:t>
            </a:r>
            <a:r>
              <a:rPr lang="en-ID" sz="900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perjalanan</a:t>
            </a:r>
            <a:r>
              <a:rPr lang="en-ID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yang </a:t>
            </a:r>
            <a:r>
              <a:rPr lang="en-ID" sz="900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sudah</a:t>
            </a:r>
            <a:r>
              <a:rPr lang="en-ID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900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diisi</a:t>
            </a:r>
            <a:r>
              <a:rPr lang="en-ID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3" name="Google Shape;798;p40">
            <a:extLst>
              <a:ext uri="{FF2B5EF4-FFF2-40B4-BE49-F238E27FC236}">
                <a16:creationId xmlns:a16="http://schemas.microsoft.com/office/drawing/2014/main" id="{F0B370CC-4B4A-4F91-A7D1-C2C396121836}"/>
              </a:ext>
            </a:extLst>
          </p:cNvPr>
          <p:cNvGrpSpPr/>
          <p:nvPr/>
        </p:nvGrpSpPr>
        <p:grpSpPr>
          <a:xfrm>
            <a:off x="7901315" y="1701464"/>
            <a:ext cx="473400" cy="473400"/>
            <a:chOff x="3814414" y="1703401"/>
            <a:chExt cx="473400" cy="473400"/>
          </a:xfrm>
        </p:grpSpPr>
        <p:sp>
          <p:nvSpPr>
            <p:cNvPr id="34" name="Google Shape;799;p40">
              <a:extLst>
                <a:ext uri="{FF2B5EF4-FFF2-40B4-BE49-F238E27FC236}">
                  <a16:creationId xmlns:a16="http://schemas.microsoft.com/office/drawing/2014/main" id="{484C52D0-54DC-42CF-934E-B94302300434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5" name="Google Shape;800;p40">
              <a:extLst>
                <a:ext uri="{FF2B5EF4-FFF2-40B4-BE49-F238E27FC236}">
                  <a16:creationId xmlns:a16="http://schemas.microsoft.com/office/drawing/2014/main" id="{9A23A683-99A9-49D8-AC35-10A2961BD05C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39" name="Google Shape;815;p40">
            <a:extLst>
              <a:ext uri="{FF2B5EF4-FFF2-40B4-BE49-F238E27FC236}">
                <a16:creationId xmlns:a16="http://schemas.microsoft.com/office/drawing/2014/main" id="{9E1A74F2-F36B-42E6-A87B-205DEE207F9F}"/>
              </a:ext>
            </a:extLst>
          </p:cNvPr>
          <p:cNvSpPr txBox="1"/>
          <p:nvPr/>
        </p:nvSpPr>
        <p:spPr>
          <a:xfrm>
            <a:off x="749481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ID" sz="900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Jika</a:t>
            </a:r>
            <a:r>
              <a:rPr lang="en-ID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900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sudah</a:t>
            </a:r>
            <a:r>
              <a:rPr lang="en-ID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900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selesai</a:t>
            </a:r>
            <a:r>
              <a:rPr lang="en-ID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user </a:t>
            </a:r>
            <a:r>
              <a:rPr lang="en-ID" sz="900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dapat</a:t>
            </a:r>
            <a:r>
              <a:rPr lang="en-ID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900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melakukan</a:t>
            </a:r>
            <a:r>
              <a:rPr lang="en-ID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logout.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Flowchart </a:t>
            </a:r>
            <a:r>
              <a:rPr lang="en-US" dirty="0" err="1"/>
              <a:t>Aplikasi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D" dirty="0"/>
              <a:t>Flowchart Dari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Catatan</a:t>
            </a:r>
            <a:r>
              <a:rPr lang="en-ID" dirty="0"/>
              <a:t> </a:t>
            </a:r>
            <a:r>
              <a:rPr lang="en-ID" dirty="0" err="1"/>
              <a:t>Perjalanan</a:t>
            </a:r>
            <a:r>
              <a:rPr lang="en-ID" dirty="0"/>
              <a:t> STAR TRAVEL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085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en-ID" dirty="0" err="1"/>
              <a:t>lowchart</a:t>
            </a:r>
            <a:endParaRPr dirty="0"/>
          </a:p>
        </p:txBody>
      </p: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01F761-5041-43C5-BA09-8D9CD8DB8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49" y="781652"/>
            <a:ext cx="1726002" cy="35801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D" dirty="0" err="1"/>
              <a:t>Tampilan</a:t>
            </a:r>
            <a:r>
              <a:rPr lang="en-ID" dirty="0"/>
              <a:t> Dari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Catatan</a:t>
            </a:r>
            <a:r>
              <a:rPr lang="en-ID" dirty="0"/>
              <a:t> </a:t>
            </a:r>
            <a:r>
              <a:rPr lang="en-ID" dirty="0" err="1"/>
              <a:t>Perjalanan</a:t>
            </a:r>
            <a:r>
              <a:rPr lang="en-ID" dirty="0"/>
              <a:t> STAR TRAVEL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49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4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LOGIN FORM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dirty="0" err="1"/>
              <a:t>Laman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mendaftar</a:t>
            </a:r>
            <a:r>
              <a:rPr lang="en-ID" dirty="0"/>
              <a:t> dan </a:t>
            </a:r>
            <a:r>
              <a:rPr lang="en-ID" dirty="0" err="1"/>
              <a:t>masuk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708" name="Google Shape;708;p3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09" name="Google Shape;709;p34"/>
          <p:cNvGrpSpPr/>
          <p:nvPr/>
        </p:nvGrpSpPr>
        <p:grpSpPr>
          <a:xfrm>
            <a:off x="3938374" y="1849779"/>
            <a:ext cx="4542205" cy="2661224"/>
            <a:chOff x="1177450" y="241631"/>
            <a:chExt cx="6173152" cy="3616776"/>
          </a:xfrm>
        </p:grpSpPr>
        <p:sp>
          <p:nvSpPr>
            <p:cNvPr id="710" name="Google Shape;710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4" name="Google Shape;714;p34"/>
          <p:cNvPicPr preferRelativeResize="0"/>
          <p:nvPr/>
        </p:nvPicPr>
        <p:blipFill>
          <a:blip r:embed="rId3"/>
          <a:srcRect/>
          <a:stretch/>
        </p:blipFill>
        <p:spPr>
          <a:xfrm>
            <a:off x="4445550" y="2012645"/>
            <a:ext cx="3530550" cy="222962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4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Dashboard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laman</a:t>
            </a:r>
            <a:r>
              <a:rPr lang="en-ID" dirty="0"/>
              <a:t> dashboard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708" name="Google Shape;708;p3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09" name="Google Shape;709;p34"/>
          <p:cNvGrpSpPr/>
          <p:nvPr/>
        </p:nvGrpSpPr>
        <p:grpSpPr>
          <a:xfrm>
            <a:off x="3938374" y="1849779"/>
            <a:ext cx="4542205" cy="2661224"/>
            <a:chOff x="1177450" y="241631"/>
            <a:chExt cx="6173152" cy="3616776"/>
          </a:xfrm>
        </p:grpSpPr>
        <p:sp>
          <p:nvSpPr>
            <p:cNvPr id="710" name="Google Shape;710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4" name="Google Shape;714;p34"/>
          <p:cNvPicPr preferRelativeResize="0"/>
          <p:nvPr/>
        </p:nvPicPr>
        <p:blipFill>
          <a:blip r:embed="rId3"/>
          <a:srcRect/>
          <a:stretch/>
        </p:blipFill>
        <p:spPr>
          <a:xfrm>
            <a:off x="4445550" y="1995947"/>
            <a:ext cx="3530550" cy="22463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7637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4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Isi Data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laman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708" name="Google Shape;708;p3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09" name="Google Shape;709;p34"/>
          <p:cNvGrpSpPr/>
          <p:nvPr/>
        </p:nvGrpSpPr>
        <p:grpSpPr>
          <a:xfrm>
            <a:off x="3938374" y="1849779"/>
            <a:ext cx="4542205" cy="2661224"/>
            <a:chOff x="1177450" y="241631"/>
            <a:chExt cx="6173152" cy="3616776"/>
          </a:xfrm>
        </p:grpSpPr>
        <p:sp>
          <p:nvSpPr>
            <p:cNvPr id="710" name="Google Shape;710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4" name="Google Shape;714;p34"/>
          <p:cNvPicPr preferRelativeResize="0"/>
          <p:nvPr/>
        </p:nvPicPr>
        <p:blipFill>
          <a:blip r:embed="rId3"/>
          <a:srcRect/>
          <a:stretch/>
        </p:blipFill>
        <p:spPr>
          <a:xfrm>
            <a:off x="4445550" y="2002810"/>
            <a:ext cx="3530550" cy="223946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986427827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210</Words>
  <Application>Microsoft Office PowerPoint</Application>
  <PresentationFormat>On-screen Show (16:9)</PresentationFormat>
  <Paragraphs>53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Oswald</vt:lpstr>
      <vt:lpstr>Calibri</vt:lpstr>
      <vt:lpstr>Source Sans Pro</vt:lpstr>
      <vt:lpstr>Arial</vt:lpstr>
      <vt:lpstr>Quince template</vt:lpstr>
      <vt:lpstr>Aplikasi Catatan Perjalanan STAR TRAVEL</vt:lpstr>
      <vt:lpstr>Algoritma Aplikasi</vt:lpstr>
      <vt:lpstr>Algoritma</vt:lpstr>
      <vt:lpstr>Flowchart Aplikasi</vt:lpstr>
      <vt:lpstr>Flowchart</vt:lpstr>
      <vt:lpstr>Tampilan Aplikasi</vt:lpstr>
      <vt:lpstr>PowerPoint Presentation</vt:lpstr>
      <vt:lpstr>PowerPoint Presentation</vt:lpstr>
      <vt:lpstr>PowerPoint Presentation</vt:lpstr>
      <vt:lpstr>PowerPoint Presentation</vt:lpstr>
      <vt:lpstr>MAKSUD DAN TUJUAN PEMBUATAN APLIKASI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Peduli Diri</dc:title>
  <cp:lastModifiedBy>Lenovo</cp:lastModifiedBy>
  <cp:revision>5</cp:revision>
  <dcterms:modified xsi:type="dcterms:W3CDTF">2022-03-26T09:09:38Z</dcterms:modified>
</cp:coreProperties>
</file>