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0417-06B4-420C-05E7-34D53A9B5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BF1D9-9A3B-ECF0-69F6-6EFA2A875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FCCD-FCBB-0940-39AE-6DB6DA04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2908-1168-3745-9637-146417A3037C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4249-A9BA-3586-1FB5-6FC9F035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5D3D-FAE3-7A67-4CBF-6B336D68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247-88E8-2842-AEBA-EFA0631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6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6FE9-AAED-6D5A-A462-DE8534E0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EC6CA-AE0C-634F-2D91-C29288E1F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3FD5B-9623-B4F7-BC07-AF6D68AD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2908-1168-3745-9637-146417A3037C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CC52C-C257-AC13-A0EF-791E5248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A5F4-A57D-501E-B91A-72A74289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247-88E8-2842-AEBA-EFA0631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8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C46DC-42F5-F5C3-F5E8-B1D707688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11C07-9D8B-1750-F17C-DCDA340F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6721-1F59-8A5E-1EF0-BEE75390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2908-1168-3745-9637-146417A3037C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4C11-EE41-3541-3F0E-4DECA582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E19C-8D92-612E-4901-7F69A884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247-88E8-2842-AEBA-EFA0631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87A3-10CF-0E04-5AA4-EFDA1F99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0448-2C73-FDAE-3A26-09EE73AD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A3F8-1409-A029-38E1-10834902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2908-1168-3745-9637-146417A3037C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6017-C642-EB75-45D8-C682F634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E166-A573-DE79-BDD5-A11BE425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247-88E8-2842-AEBA-EFA0631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1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2CD0-3BF0-5B69-B3A7-39EDB531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AE28-FBA9-FBA9-D82D-8848E1B1C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EE27-4A6D-164A-112A-E510E7D0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2908-1168-3745-9637-146417A3037C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E8AC-4930-3130-33EC-9046D518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BA936-4E05-55F3-DAE4-AFB9266C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247-88E8-2842-AEBA-EFA0631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5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5297-A460-1245-6715-B7B1EF9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EEDB-1F6B-5B33-8039-932F59097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20B99-0035-3961-BCF5-375DFA7FF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943BF-3365-BA9F-6DA6-2CE4A60E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2908-1168-3745-9637-146417A3037C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2C47-0AB9-4D21-089B-BDD468A6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DC0F1-1C01-735E-93AF-4F0E37C4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247-88E8-2842-AEBA-EFA0631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84E7-6C27-8028-4C15-EE9C56D5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C0F7-1505-3147-62B3-5EC02DFC0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35E0D-70FE-C0AA-E402-92756BD89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B440B-4D7D-D824-7D91-71932B27B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F3F77-9CE5-05CC-3CBD-1B6F0695A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83DC2-7136-5C6C-86D7-D2E02B0A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2908-1168-3745-9637-146417A3037C}" type="datetimeFigureOut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F90E0-E6FC-53FC-7CFB-EC0CF820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7337C-D920-9991-64EA-61E0B697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247-88E8-2842-AEBA-EFA0631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D09A-47E3-2363-44C8-51C81B9F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91544-027D-019F-682A-229F679A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2908-1168-3745-9637-146417A3037C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2099C-F5D1-7DE9-35AD-59B4C359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34735-E1FD-754D-4BB9-FC10A2D3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247-88E8-2842-AEBA-EFA0631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7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92C21-BC8F-9C78-88DF-370B44E0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2908-1168-3745-9637-146417A3037C}" type="datetimeFigureOut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30380-B0B0-FF64-4576-2F36A37B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CA4E7-4816-6794-DFF3-C6F832F9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247-88E8-2842-AEBA-EFA0631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1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C49-9132-2775-A9FB-386DE356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CC19-31E2-FAE3-62A5-7F773D23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37FE1-71DD-68EF-A547-30A83ED32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39844-64B8-A7D5-C73B-3F8362F7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2908-1168-3745-9637-146417A3037C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7B15D-5201-70C6-365E-0842962B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0534D-8CCF-8303-FA96-0E2C8AD7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247-88E8-2842-AEBA-EFA0631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FD70-602B-AE93-FF16-10D49D31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82F1C-8564-2F96-638F-324E5677B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929F3-5BF6-710E-828B-168101FD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F5F2-978A-A959-76E1-3432BFA1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2908-1168-3745-9637-146417A3037C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A5363-18F2-FB54-17FA-85902A88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D3A91-D06B-660F-0480-E6B4BCFE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247-88E8-2842-AEBA-EFA0631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1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2F422-3C7C-DBB2-3282-A146960A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9242D-2535-4AA7-120E-06C26F9CA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C50C-F197-E803-41E5-B39154C33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E2908-1168-3745-9637-146417A3037C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1A7A-2BF2-3694-F7F2-C9BA6595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ED1A-05F6-8ECB-E77C-53E013959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8247-88E8-2842-AEBA-EFA06311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8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0AD7-475B-CC5C-42B2-9D9A452C5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6DB4C-E22D-7C19-BC78-01DFEA5CB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F39BA-5139-CDEB-D501-85AAD6CC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Users (Hash)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DCC7-3EFC-A104-702D-92B6BEA9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“user_&lt;emailed&gt;” {</a:t>
            </a:r>
          </a:p>
          <a:p>
            <a:pPr marL="0" indent="0">
              <a:buNone/>
            </a:pPr>
            <a:r>
              <a:rPr lang="en-US" sz="2200" dirty="0"/>
              <a:t>“email”:&lt;email&gt;,</a:t>
            </a:r>
          </a:p>
          <a:p>
            <a:pPr marL="0" indent="0">
              <a:buNone/>
            </a:pPr>
            <a:r>
              <a:rPr lang="en-US" sz="2200" dirty="0"/>
              <a:t>“name”:&lt;name&gt;,</a:t>
            </a:r>
          </a:p>
          <a:p>
            <a:pPr marL="0" indent="0">
              <a:buNone/>
            </a:pPr>
            <a:r>
              <a:rPr lang="en-US" sz="2200" dirty="0"/>
              <a:t>“password”:&lt;</a:t>
            </a:r>
            <a:r>
              <a:rPr lang="en-US" sz="2200" dirty="0" err="1"/>
              <a:t>hashed_password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63BD3FF-66C4-B878-6FBC-A7F7318A3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283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F39BA-5139-CDEB-D501-85AAD6CC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Recipe (Using a counter)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DCC7-3EFC-A104-702D-92B6BEA9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5046345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</a:t>
            </a:r>
            <a:r>
              <a:rPr lang="en-US" sz="2200" dirty="0" err="1"/>
              <a:t>recipe_name</a:t>
            </a:r>
            <a:r>
              <a:rPr lang="en-US" sz="2200" dirty="0"/>
              <a:t>_”&lt;counter&gt;</a:t>
            </a:r>
          </a:p>
          <a:p>
            <a:pPr marL="0" indent="0">
              <a:buNone/>
            </a:pPr>
            <a:r>
              <a:rPr lang="en-US" sz="2200" dirty="0"/>
              <a:t>“</a:t>
            </a:r>
            <a:r>
              <a:rPr lang="en-US" sz="2200" dirty="0" err="1"/>
              <a:t>recipe_steps</a:t>
            </a:r>
            <a:r>
              <a:rPr lang="en-US" sz="2200" dirty="0"/>
              <a:t>_”&lt;counter&gt;</a:t>
            </a:r>
          </a:p>
          <a:p>
            <a:pPr marL="0" indent="0">
              <a:buNone/>
            </a:pPr>
            <a:r>
              <a:rPr lang="en-US" sz="2200" dirty="0"/>
              <a:t>“</a:t>
            </a:r>
            <a:r>
              <a:rPr lang="en-US" sz="2200" dirty="0" err="1"/>
              <a:t>recipe_photo</a:t>
            </a:r>
            <a:r>
              <a:rPr lang="en-US" sz="2200" dirty="0"/>
              <a:t>_”&lt;counter&gt;</a:t>
            </a:r>
          </a:p>
          <a:p>
            <a:pPr marL="0" indent="0">
              <a:buNone/>
            </a:pPr>
            <a:r>
              <a:rPr lang="en-US" sz="2200" dirty="0"/>
              <a:t>“</a:t>
            </a:r>
            <a:r>
              <a:rPr lang="en-US" sz="2200" dirty="0" err="1"/>
              <a:t>recipe_estimatedtime</a:t>
            </a:r>
            <a:r>
              <a:rPr lang="en-US" sz="2200" dirty="0"/>
              <a:t>_”&lt;counter&gt;</a:t>
            </a:r>
          </a:p>
          <a:p>
            <a:pPr marL="0" indent="0">
              <a:buNone/>
            </a:pPr>
            <a:r>
              <a:rPr lang="en-US" sz="2200" dirty="0"/>
              <a:t>“</a:t>
            </a:r>
            <a:r>
              <a:rPr lang="en-US" sz="2200" dirty="0" err="1"/>
              <a:t>recipe_foodtype</a:t>
            </a:r>
            <a:r>
              <a:rPr lang="en-US" sz="2200" dirty="0"/>
              <a:t>_”&lt;counter&gt;</a:t>
            </a:r>
          </a:p>
          <a:p>
            <a:pPr marL="0" indent="0">
              <a:buNone/>
            </a:pPr>
            <a:r>
              <a:rPr lang="en-US" sz="2200" dirty="0"/>
              <a:t>“</a:t>
            </a:r>
            <a:r>
              <a:rPr lang="en-US" sz="2200" dirty="0" err="1"/>
              <a:t>recipe_ingredients_quantity</a:t>
            </a:r>
            <a:r>
              <a:rPr lang="en-US" sz="2200" dirty="0"/>
              <a:t>_”&lt;counter&gt;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63BD3FF-66C4-B878-6FBC-A7F7318A3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754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F39BA-5139-CDEB-D501-85AAD6CC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Ingredients (Using Set)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DCC7-3EFC-A104-702D-92B6BEA9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</a:t>
            </a:r>
            <a:r>
              <a:rPr lang="en-US" sz="2200" dirty="0" err="1"/>
              <a:t>recipe_ingredients</a:t>
            </a:r>
            <a:r>
              <a:rPr lang="en-US" sz="2200" dirty="0"/>
              <a:t>_”&lt;counter&gt;</a:t>
            </a:r>
          </a:p>
          <a:p>
            <a:pPr marL="0" indent="0">
              <a:buNone/>
            </a:pPr>
            <a:r>
              <a:rPr lang="en-US" sz="2200" dirty="0"/>
              <a:t>[Ing 1, Ing 2, Ing 3, …..]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63BD3FF-66C4-B878-6FBC-A7F7318A3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77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F39BA-5139-CDEB-D501-85AAD6CC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Mapping for recipes with users (list)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DCC7-3EFC-A104-702D-92B6BEA9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</a:t>
            </a:r>
            <a:r>
              <a:rPr lang="en-US" sz="2200" dirty="0" err="1"/>
              <a:t>recipe_user</a:t>
            </a:r>
            <a:r>
              <a:rPr lang="en-US" sz="2200" dirty="0"/>
              <a:t>_+&lt;emailed&gt;”</a:t>
            </a:r>
          </a:p>
          <a:p>
            <a:pPr marL="0" indent="0">
              <a:buNone/>
            </a:pPr>
            <a:r>
              <a:rPr lang="en-US" sz="2200" dirty="0"/>
              <a:t>{recipeNo1, recipeNo5, …}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63BD3FF-66C4-B878-6FBC-A7F7318A3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881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63BD3FF-66C4-B878-6FBC-A7F7318A3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32A8A0-2C6D-891D-AC71-FD48F329E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0"/>
            <a:ext cx="37465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3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63BD3FF-66C4-B878-6FBC-A7F7318A3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394FB7-A73B-3ED9-9CCF-8EA983248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1" y="174624"/>
            <a:ext cx="3474719" cy="61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4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63BD3FF-66C4-B878-6FBC-A7F7318A3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AA791B-D7E8-6E15-5A30-FFBF129A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07" y="0"/>
            <a:ext cx="2269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0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122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Users (Hash)</vt:lpstr>
      <vt:lpstr>Recipe (Using a counter)</vt:lpstr>
      <vt:lpstr>Ingredients (Using Set)</vt:lpstr>
      <vt:lpstr>Mapping for recipes with users (list)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Chetan Bhoir</dc:creator>
  <cp:lastModifiedBy>Akash Chetan Bhoir</cp:lastModifiedBy>
  <cp:revision>1</cp:revision>
  <dcterms:created xsi:type="dcterms:W3CDTF">2023-05-09T22:56:43Z</dcterms:created>
  <dcterms:modified xsi:type="dcterms:W3CDTF">2023-05-09T23:16:13Z</dcterms:modified>
</cp:coreProperties>
</file>