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722F-D379-38B9-A122-8037489B9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B143-90EA-D929-EC40-771C5EACA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E6F6-8DCA-6E7C-346B-D768C762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96DE-994C-F2C4-FFB0-F881B45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9319-5144-C564-B50A-AD8166E1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B9B8-419E-9C97-A10D-7B07647C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34B02-7A48-7C4D-6866-F245A58A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7CE8-0497-6E31-C9F7-F20B8568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D9A5-0847-7B6B-1E4C-C4EE8701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717E-1813-F093-1949-CBB7C61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C7A57-EF4F-DB23-3D8D-4E37DE178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B71BB-2FD0-CA8A-1258-B7B23569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F930-C124-6FD3-9E8A-2189E9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1380-CE6F-E599-88E4-19FF211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F01E-C338-3566-909A-8350B74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A7A7-E789-FD02-9958-786D8B8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48B2-6BA3-CCE6-9C5A-67668995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CC3E-ED2C-F41D-3692-7DC4BE24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3213-7EFD-5642-D6E2-C420AD56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5406-F626-CF81-2549-FCDE910F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C26E-5447-2508-3C08-EB9663E8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10CF-0667-6C2B-7243-1605CCB2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64B1-46B6-2B10-2236-BFA38202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910E-7ED8-2145-7736-CDD3B79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E691-77A1-089C-4DDF-387DD3C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AB32-5FBB-2FA0-DDA2-4EB4F4A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9942-B33F-185C-7882-18508A749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4A965-6D45-6D56-3D71-79BFCB3F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3AB3-C0BD-45A6-8E0E-9CE21C78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B61B-0C20-A7D8-C1DA-BB0024DB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AA45-CE93-F01A-6681-ADED7845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B0A4-660F-A19C-5CC3-1EAEDE6E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F77-F8FF-A544-DF01-1BADCA79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D6353-0578-D1FE-D4B4-0582E09E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830B8-40E7-F8E2-FC3A-7F8C1722C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D08E3-3577-F19F-2E77-D8B043D31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77F97-12AA-D96A-8CD2-B16A8A9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EF333-33B0-D03A-09EA-28F66CDB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C6927-2810-067C-D741-927B8FD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7F4F-DDC3-BDD3-871A-30989FA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D16EA-78BC-1824-7C92-8EDF39D8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79A7-0057-951C-381B-A6A878B1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875ED-A145-2E19-EA95-EAA45AF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837B-D240-3658-D2C9-9864C9B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FD488-FBD9-DBC4-E0FF-FEF29C09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522E5-D030-F9D3-F860-9A0D305F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8C8-9489-CF4A-828C-71D06547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A919-7947-B463-FB81-1AE5FD47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BD2A9-661B-3262-1541-E7377941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10DAD-5D4E-A616-118C-66B767AF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4ABA1-DBBE-1C11-35DE-098AA57B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EE18-0640-C22B-FAFE-4C780E77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9691-F237-83A7-04E6-B2E71EE0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BBAE3-3BEC-DF9E-CC83-E30BAA9F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B899C-8D8F-F424-4281-C9AA2746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58154-CC38-C51F-2418-3B3C694F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14A0-4D27-773F-6F0F-8590E938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4DE4-B995-3606-F0FF-D5B9A2DB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F0DB-3EB1-7330-60C8-C1AF8D9B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9CA5-2E8F-4A2F-FBCE-6987C734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9781-5925-6DC0-A3B0-DBF33A224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DD2-9292-4E1B-B92D-B46BD34C568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D113-D53C-8EBB-5CE6-9B870105C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2F23-D86A-18C6-AB22-3C42D05D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B925-4ED1-4DC2-A26A-7FAC5A03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5B3-D0F3-C1ED-FAB6-99AC0451A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9FC4D-41FD-0214-2617-644F474E6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B5DB-96DD-AA75-3533-AC8B5387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AF3E0C-2EF5-D126-EBCF-64E19FED1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32" y="1690688"/>
            <a:ext cx="8105775" cy="4200525"/>
          </a:xfrm>
        </p:spPr>
      </p:pic>
    </p:spTree>
    <p:extLst>
      <p:ext uri="{BB962C8B-B14F-4D97-AF65-F5344CB8AC3E}">
        <p14:creationId xmlns:p14="http://schemas.microsoft.com/office/powerpoint/2010/main" val="281311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2CED-1608-FDDF-DF00-173017A7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reading </a:t>
            </a:r>
            <a:r>
              <a:rPr lang="en-US" dirty="0" err="1"/>
              <a:t>ModbusTCP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DD0A-96EF-BF55-7ECC-01CCD739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 0-10</a:t>
            </a:r>
          </a:p>
          <a:p>
            <a:r>
              <a:rPr lang="en-US" dirty="0"/>
              <a:t>0 = V1 (L-N) 16bit ke1</a:t>
            </a:r>
          </a:p>
          <a:p>
            <a:r>
              <a:rPr lang="en-US" dirty="0"/>
              <a:t>1 = V1 (L-N) 16bit ke2</a:t>
            </a:r>
          </a:p>
          <a:p>
            <a:r>
              <a:rPr lang="en-US" dirty="0"/>
              <a:t>2 = V1 (L-L) 16 bit ke1</a:t>
            </a:r>
          </a:p>
          <a:p>
            <a:r>
              <a:rPr lang="en-US" dirty="0"/>
              <a:t>3 = V1 (L-L) 16 bit ke2</a:t>
            </a:r>
          </a:p>
          <a:p>
            <a:r>
              <a:rPr lang="en-US" dirty="0"/>
              <a:t>4 = I1 16bit ke1</a:t>
            </a:r>
          </a:p>
          <a:p>
            <a:r>
              <a:rPr lang="en-US" dirty="0"/>
              <a:t>5 = I1 16bit ke2 </a:t>
            </a:r>
          </a:p>
          <a:p>
            <a:r>
              <a:rPr lang="en-US" dirty="0"/>
              <a:t>6 = cos phi1 16 bit ke1</a:t>
            </a:r>
          </a:p>
          <a:p>
            <a:r>
              <a:rPr lang="en-US" dirty="0"/>
              <a:t>7 = cos phi1 16 bit ke1</a:t>
            </a:r>
          </a:p>
          <a:p>
            <a:r>
              <a:rPr lang="en-US" dirty="0"/>
              <a:t>8 = Power Factor1 16 bit ke1</a:t>
            </a:r>
          </a:p>
          <a:p>
            <a:r>
              <a:rPr lang="en-US" dirty="0"/>
              <a:t>9 = Power Factor1 16 bit ke2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94F4F-7C0C-7A4A-DF63-FE24B7A6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44" y="1825625"/>
            <a:ext cx="6958584" cy="37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7169-CE42-8A76-F1E7-BF786ED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D10A-EEA6-2390-82B5-CBA9AA5B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189CF-257F-A813-BA1D-5B0062B2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2662130"/>
            <a:ext cx="685895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A7D4-8F48-107F-580B-A2473935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Address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B0565-C95B-9474-D88C-1ED47F57D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386" y="1485007"/>
            <a:ext cx="5641848" cy="274924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D0996-849E-5807-3E30-0A902BA5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6" y="1485007"/>
            <a:ext cx="5407554" cy="39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Arsitektur</vt:lpstr>
      <vt:lpstr>Example data reading ModbusTCP</vt:lpstr>
      <vt:lpstr>Trouble</vt:lpstr>
      <vt:lpstr>Table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Akbar Wijaya</dc:creator>
  <cp:lastModifiedBy>Akbar Wijaya</cp:lastModifiedBy>
  <cp:revision>2</cp:revision>
  <dcterms:created xsi:type="dcterms:W3CDTF">2024-06-12T13:05:25Z</dcterms:created>
  <dcterms:modified xsi:type="dcterms:W3CDTF">2024-06-13T04:45:36Z</dcterms:modified>
</cp:coreProperties>
</file>