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4" roundtripDataSignature="AMtx7mjwHSyI+n1bPnWQ3CYil0tYH4Nj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43F627B-F8A2-4C09-A08D-DE0DE0F37227}">
  <a:tblStyle styleId="{643F627B-F8A2-4C09-A08D-DE0DE0F3722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8E8"/>
          </a:solidFill>
        </a:fill>
      </a:tcStyle>
    </a:wholeTbl>
    <a:band1H>
      <a:tcTxStyle b="off" i="off"/>
      <a:tcStyle>
        <a:tcBdr/>
        <a:fill>
          <a:solidFill>
            <a:srgbClr val="CECFC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ECFC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13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3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3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3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134" Type="http://customschemas.google.com/relationships/presentationmetadata" Target="metadata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c/challenges-in-representation-learning-facial-expression-recognition-challenge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c/challenges-in-representation-learning-facial-expression-recognition-challeng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8D682-75D8-4461-9B57-AA05291C304F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B9C250B-FAA9-47CD-8F5C-37697EB23286}">
      <dgm:prSet phldrT="[Text]"/>
      <dgm:spPr/>
      <dgm:t>
        <a:bodyPr/>
        <a:lstStyle/>
        <a:p>
          <a:r>
            <a:rPr lang="en-US" b="1" dirty="0">
              <a:solidFill>
                <a:srgbClr val="FFFFFF"/>
              </a:solidFill>
              <a:latin typeface="+mj-lt"/>
            </a:rPr>
            <a:t>Motivation</a:t>
          </a:r>
          <a:endParaRPr lang="en-IN" dirty="0"/>
        </a:p>
      </dgm:t>
    </dgm:pt>
    <dgm:pt modelId="{BBF86927-F399-480A-8A23-398CEDAD8D6D}" type="parTrans" cxnId="{CAC03D12-DDA7-43B0-9EEE-BFAD9D9EA283}">
      <dgm:prSet/>
      <dgm:spPr/>
      <dgm:t>
        <a:bodyPr/>
        <a:lstStyle/>
        <a:p>
          <a:endParaRPr lang="en-IN"/>
        </a:p>
      </dgm:t>
    </dgm:pt>
    <dgm:pt modelId="{DB998867-F2D6-425E-8FB6-CFEBBFFC0085}" type="sibTrans" cxnId="{CAC03D12-DDA7-43B0-9EEE-BFAD9D9EA283}">
      <dgm:prSet/>
      <dgm:spPr/>
      <dgm:t>
        <a:bodyPr/>
        <a:lstStyle/>
        <a:p>
          <a:endParaRPr lang="en-IN"/>
        </a:p>
      </dgm:t>
    </dgm:pt>
    <dgm:pt modelId="{88CD93D2-3425-46C9-A12C-1A3C37FF42EC}">
      <dgm:prSet phldrT="[Text]" custT="1"/>
      <dgm:spPr/>
      <dgm:t>
        <a:bodyPr/>
        <a:lstStyle/>
        <a:p>
          <a:pPr>
            <a:buNone/>
          </a:pPr>
          <a:r>
            <a:rPr lang="en-US" sz="1600" dirty="0">
              <a:solidFill>
                <a:schemeClr val="bg1">
                  <a:lumMod val="90000"/>
                  <a:lumOff val="10000"/>
                </a:schemeClr>
              </a:solidFill>
              <a:latin typeface="+mj-lt"/>
            </a:rPr>
            <a:t>   Inspired by our online classes, we felt that video meetings can take advantage of the built-in camera to capture and recognize participants’ facial expressions in real time.</a:t>
          </a:r>
          <a:endParaRPr lang="en-IN" sz="1600" dirty="0"/>
        </a:p>
      </dgm:t>
    </dgm:pt>
    <dgm:pt modelId="{1FB4E621-2B59-41B4-894D-9DAC81C94A41}" type="parTrans" cxnId="{8B0E2038-CE85-4A04-B6CA-6EC4E4AEFE29}">
      <dgm:prSet/>
      <dgm:spPr/>
      <dgm:t>
        <a:bodyPr/>
        <a:lstStyle/>
        <a:p>
          <a:endParaRPr lang="en-IN"/>
        </a:p>
      </dgm:t>
    </dgm:pt>
    <dgm:pt modelId="{1E7A6AEB-E859-4122-9F5C-1CBC10C85BA8}" type="sibTrans" cxnId="{8B0E2038-CE85-4A04-B6CA-6EC4E4AEFE29}">
      <dgm:prSet/>
      <dgm:spPr/>
      <dgm:t>
        <a:bodyPr/>
        <a:lstStyle/>
        <a:p>
          <a:endParaRPr lang="en-IN"/>
        </a:p>
      </dgm:t>
    </dgm:pt>
    <dgm:pt modelId="{7A7742F3-38CA-4DB4-AA08-E9D5FADBC725}">
      <dgm:prSet phldrT="[Text]"/>
      <dgm:spPr/>
      <dgm:t>
        <a:bodyPr/>
        <a:lstStyle/>
        <a:p>
          <a:r>
            <a:rPr lang="en-US" dirty="0">
              <a:solidFill>
                <a:srgbClr val="FFFFFF"/>
              </a:solidFill>
              <a:latin typeface="+mj-lt"/>
              <a:ea typeface="Lato"/>
              <a:cs typeface="Lato"/>
              <a:sym typeface="Lato"/>
            </a:rPr>
            <a:t>What we hoped to achieve</a:t>
          </a:r>
          <a:endParaRPr lang="en-IN" dirty="0"/>
        </a:p>
      </dgm:t>
    </dgm:pt>
    <dgm:pt modelId="{A438B86A-F5B1-49B1-B7C5-97FDEA15830F}" type="parTrans" cxnId="{32D9F7E7-89E4-48B0-8A80-F696EBC3E3DD}">
      <dgm:prSet/>
      <dgm:spPr/>
      <dgm:t>
        <a:bodyPr/>
        <a:lstStyle/>
        <a:p>
          <a:endParaRPr lang="en-IN"/>
        </a:p>
      </dgm:t>
    </dgm:pt>
    <dgm:pt modelId="{667BAA6C-EE04-4BBC-A7F3-12CDD9725E55}" type="sibTrans" cxnId="{32D9F7E7-89E4-48B0-8A80-F696EBC3E3DD}">
      <dgm:prSet/>
      <dgm:spPr/>
      <dgm:t>
        <a:bodyPr/>
        <a:lstStyle/>
        <a:p>
          <a:endParaRPr lang="en-IN"/>
        </a:p>
      </dgm:t>
    </dgm:pt>
    <dgm:pt modelId="{B39B236D-4538-41FD-AA73-206CC26C7DDE}">
      <dgm:prSet phldrT="[Text]"/>
      <dgm:spPr/>
      <dgm:t>
        <a:bodyPr/>
        <a:lstStyle/>
        <a:p>
          <a:pPr>
            <a:buNone/>
          </a:pPr>
          <a:r>
            <a:rPr lang="en-US" dirty="0">
              <a:solidFill>
                <a:srgbClr val="FFFFFF"/>
              </a:solidFill>
              <a:latin typeface="+mj-lt"/>
              <a:ea typeface="Lato"/>
              <a:cs typeface="Lato"/>
              <a:sym typeface="Lato"/>
            </a:rPr>
            <a:t>  </a:t>
          </a:r>
          <a:r>
            <a:rPr lang="en-US" dirty="0">
              <a:solidFill>
                <a:schemeClr val="bg1">
                  <a:lumMod val="90000"/>
                  <a:lumOff val="10000"/>
                </a:schemeClr>
              </a:solidFill>
              <a:latin typeface="+mj-lt"/>
              <a:ea typeface="Lato"/>
              <a:cs typeface="Lato"/>
              <a:sym typeface="Lato"/>
            </a:rPr>
            <a:t>Build a face expression recognition system complementing the material covered in class:</a:t>
          </a:r>
          <a:endParaRPr lang="en-IN" dirty="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EF0553E3-78F6-4973-82EE-FA0030AD905A}" type="parTrans" cxnId="{C72CAB11-81FF-4E03-9CFB-D1AEB3E4D5D2}">
      <dgm:prSet/>
      <dgm:spPr/>
      <dgm:t>
        <a:bodyPr/>
        <a:lstStyle/>
        <a:p>
          <a:endParaRPr lang="en-IN"/>
        </a:p>
      </dgm:t>
    </dgm:pt>
    <dgm:pt modelId="{813C4E38-B206-499A-B543-9F9D0279CF5D}" type="sibTrans" cxnId="{C72CAB11-81FF-4E03-9CFB-D1AEB3E4D5D2}">
      <dgm:prSet/>
      <dgm:spPr/>
      <dgm:t>
        <a:bodyPr/>
        <a:lstStyle/>
        <a:p>
          <a:endParaRPr lang="en-IN"/>
        </a:p>
      </dgm:t>
    </dgm:pt>
    <dgm:pt modelId="{81163195-B869-4646-BB7F-2A646E0B31E7}">
      <dgm:prSet/>
      <dgm:spPr/>
      <dgm:t>
        <a:bodyPr/>
        <a:lstStyle/>
        <a:p>
          <a:r>
            <a:rPr lang="en-US" dirty="0">
              <a:solidFill>
                <a:schemeClr val="bg1">
                  <a:lumMod val="90000"/>
                  <a:lumOff val="10000"/>
                </a:schemeClr>
              </a:solidFill>
              <a:latin typeface="+mj-lt"/>
              <a:ea typeface="Lato"/>
              <a:cs typeface="Lato"/>
              <a:sym typeface="Lato"/>
            </a:rPr>
            <a:t>Design a custom Convolutional Neural Network</a:t>
          </a:r>
        </a:p>
      </dgm:t>
    </dgm:pt>
    <dgm:pt modelId="{CD9BBE50-2760-4892-8867-67AEE9B42B79}" type="parTrans" cxnId="{EF9A8F71-6AE3-4B28-94AA-C18FA1D0A904}">
      <dgm:prSet/>
      <dgm:spPr/>
      <dgm:t>
        <a:bodyPr/>
        <a:lstStyle/>
        <a:p>
          <a:endParaRPr lang="en-IN"/>
        </a:p>
      </dgm:t>
    </dgm:pt>
    <dgm:pt modelId="{33F3120E-881A-4912-879C-B5D415E7FDFF}" type="sibTrans" cxnId="{EF9A8F71-6AE3-4B28-94AA-C18FA1D0A904}">
      <dgm:prSet/>
      <dgm:spPr/>
      <dgm:t>
        <a:bodyPr/>
        <a:lstStyle/>
        <a:p>
          <a:endParaRPr lang="en-IN"/>
        </a:p>
      </dgm:t>
    </dgm:pt>
    <dgm:pt modelId="{25A37540-B877-4711-BD23-91ED0515D7E7}">
      <dgm:prSet/>
      <dgm:spPr/>
      <dgm:t>
        <a:bodyPr/>
        <a:lstStyle/>
        <a:p>
          <a:r>
            <a:rPr lang="en-US" dirty="0">
              <a:solidFill>
                <a:schemeClr val="bg1">
                  <a:lumMod val="90000"/>
                  <a:lumOff val="10000"/>
                </a:schemeClr>
              </a:solidFill>
              <a:latin typeface="+mj-lt"/>
              <a:ea typeface="Lato"/>
              <a:cs typeface="Lato"/>
              <a:sym typeface="Lato"/>
            </a:rPr>
            <a:t>Train it from scratch by feeding batches of images</a:t>
          </a:r>
        </a:p>
      </dgm:t>
    </dgm:pt>
    <dgm:pt modelId="{517D5B89-1D6A-480A-9E12-94B7E4233A1C}" type="parTrans" cxnId="{4F64E689-C369-4E25-B24A-09C7AD25E12D}">
      <dgm:prSet/>
      <dgm:spPr/>
      <dgm:t>
        <a:bodyPr/>
        <a:lstStyle/>
        <a:p>
          <a:endParaRPr lang="en-IN"/>
        </a:p>
      </dgm:t>
    </dgm:pt>
    <dgm:pt modelId="{E1315513-CE80-4479-8431-1B6359435CBF}" type="sibTrans" cxnId="{4F64E689-C369-4E25-B24A-09C7AD25E12D}">
      <dgm:prSet/>
      <dgm:spPr/>
      <dgm:t>
        <a:bodyPr/>
        <a:lstStyle/>
        <a:p>
          <a:endParaRPr lang="en-IN"/>
        </a:p>
      </dgm:t>
    </dgm:pt>
    <dgm:pt modelId="{B2563E2E-E6D7-4547-B233-9936B5E4DB34}">
      <dgm:prSet/>
      <dgm:spPr/>
      <dgm:t>
        <a:bodyPr/>
        <a:lstStyle/>
        <a:p>
          <a:r>
            <a:rPr lang="en-US" dirty="0">
              <a:solidFill>
                <a:schemeClr val="bg1">
                  <a:lumMod val="90000"/>
                  <a:lumOff val="10000"/>
                </a:schemeClr>
              </a:solidFill>
              <a:latin typeface="+mj-lt"/>
              <a:ea typeface="Lato"/>
              <a:cs typeface="Lato"/>
              <a:sym typeface="Lato"/>
            </a:rPr>
            <a:t>Transfer learning with a standard architecture</a:t>
          </a:r>
        </a:p>
      </dgm:t>
    </dgm:pt>
    <dgm:pt modelId="{908812B0-859C-4AA3-A161-FDCA1728D856}" type="parTrans" cxnId="{94333F33-D233-4E1C-9D58-0A09821F9C01}">
      <dgm:prSet/>
      <dgm:spPr/>
      <dgm:t>
        <a:bodyPr/>
        <a:lstStyle/>
        <a:p>
          <a:endParaRPr lang="en-IN"/>
        </a:p>
      </dgm:t>
    </dgm:pt>
    <dgm:pt modelId="{210DF869-0E26-44A1-BCB7-7DC97FEC5327}" type="sibTrans" cxnId="{94333F33-D233-4E1C-9D58-0A09821F9C01}">
      <dgm:prSet/>
      <dgm:spPr/>
      <dgm:t>
        <a:bodyPr/>
        <a:lstStyle/>
        <a:p>
          <a:endParaRPr lang="en-IN"/>
        </a:p>
      </dgm:t>
    </dgm:pt>
    <dgm:pt modelId="{E3FF49F1-C28A-4220-8FF3-598D165FDCD3}">
      <dgm:prSet/>
      <dgm:spPr/>
      <dgm:t>
        <a:bodyPr/>
        <a:lstStyle/>
        <a:p>
          <a:r>
            <a:rPr lang="en-US" dirty="0">
              <a:solidFill>
                <a:schemeClr val="bg1">
                  <a:lumMod val="90000"/>
                  <a:lumOff val="10000"/>
                </a:schemeClr>
              </a:solidFill>
              <a:latin typeface="+mj-lt"/>
              <a:ea typeface="Lato"/>
              <a:cs typeface="Lato"/>
              <a:sym typeface="Lato"/>
            </a:rPr>
            <a:t>Export it to reuse it with real-time image data</a:t>
          </a:r>
        </a:p>
      </dgm:t>
    </dgm:pt>
    <dgm:pt modelId="{EEBDE8FC-5F72-43BB-A357-A22F7EF5744B}" type="parTrans" cxnId="{7C4949A0-C582-4C79-A66B-30A1480C3102}">
      <dgm:prSet/>
      <dgm:spPr/>
      <dgm:t>
        <a:bodyPr/>
        <a:lstStyle/>
        <a:p>
          <a:endParaRPr lang="en-IN"/>
        </a:p>
      </dgm:t>
    </dgm:pt>
    <dgm:pt modelId="{5C7CE46D-CB80-4BC3-A8D6-FA8D84DAD06B}" type="sibTrans" cxnId="{7C4949A0-C582-4C79-A66B-30A1480C3102}">
      <dgm:prSet/>
      <dgm:spPr/>
      <dgm:t>
        <a:bodyPr/>
        <a:lstStyle/>
        <a:p>
          <a:endParaRPr lang="en-IN"/>
        </a:p>
      </dgm:t>
    </dgm:pt>
    <dgm:pt modelId="{B3536C14-C3D2-4800-9932-DCB1A8C5E177}" type="pres">
      <dgm:prSet presAssocID="{EFB8D682-75D8-4461-9B57-AA05291C304F}" presName="Name0" presStyleCnt="0">
        <dgm:presLayoutVars>
          <dgm:dir/>
          <dgm:animLvl val="lvl"/>
          <dgm:resizeHandles/>
        </dgm:presLayoutVars>
      </dgm:prSet>
      <dgm:spPr/>
    </dgm:pt>
    <dgm:pt modelId="{32FD85EB-193B-49F9-9A7B-2D7B4618F9BA}" type="pres">
      <dgm:prSet presAssocID="{EB9C250B-FAA9-47CD-8F5C-37697EB23286}" presName="linNode" presStyleCnt="0"/>
      <dgm:spPr/>
    </dgm:pt>
    <dgm:pt modelId="{66D4AEB8-CED1-4DC7-8FB7-BF6DD8CA538F}" type="pres">
      <dgm:prSet presAssocID="{EB9C250B-FAA9-47CD-8F5C-37697EB23286}" presName="parentShp" presStyleLbl="node1" presStyleIdx="0" presStyleCnt="2" custScaleX="77051">
        <dgm:presLayoutVars>
          <dgm:bulletEnabled val="1"/>
        </dgm:presLayoutVars>
      </dgm:prSet>
      <dgm:spPr/>
    </dgm:pt>
    <dgm:pt modelId="{4A118EAB-3905-4E8C-BDE3-88809784E610}" type="pres">
      <dgm:prSet presAssocID="{EB9C250B-FAA9-47CD-8F5C-37697EB23286}" presName="childShp" presStyleLbl="bgAccFollowNode1" presStyleIdx="0" presStyleCnt="2" custScaleX="112844">
        <dgm:presLayoutVars>
          <dgm:bulletEnabled val="1"/>
        </dgm:presLayoutVars>
      </dgm:prSet>
      <dgm:spPr/>
    </dgm:pt>
    <dgm:pt modelId="{3A3122C1-FC69-474B-9AB5-7597C01D2897}" type="pres">
      <dgm:prSet presAssocID="{DB998867-F2D6-425E-8FB6-CFEBBFFC0085}" presName="spacing" presStyleCnt="0"/>
      <dgm:spPr/>
    </dgm:pt>
    <dgm:pt modelId="{80859283-8AEB-4E21-BD2C-EFB9C78B456E}" type="pres">
      <dgm:prSet presAssocID="{7A7742F3-38CA-4DB4-AA08-E9D5FADBC725}" presName="linNode" presStyleCnt="0"/>
      <dgm:spPr/>
    </dgm:pt>
    <dgm:pt modelId="{FE63F446-0A1A-4A4B-B9FC-12E8740D097E}" type="pres">
      <dgm:prSet presAssocID="{7A7742F3-38CA-4DB4-AA08-E9D5FADBC725}" presName="parentShp" presStyleLbl="node1" presStyleIdx="1" presStyleCnt="2" custScaleX="77051">
        <dgm:presLayoutVars>
          <dgm:bulletEnabled val="1"/>
        </dgm:presLayoutVars>
      </dgm:prSet>
      <dgm:spPr/>
    </dgm:pt>
    <dgm:pt modelId="{B9DF9698-D71A-4ED5-84E2-1542FE1444CA}" type="pres">
      <dgm:prSet presAssocID="{7A7742F3-38CA-4DB4-AA08-E9D5FADBC725}" presName="childShp" presStyleLbl="bgAccFollowNode1" presStyleIdx="1" presStyleCnt="2" custScaleX="112844" custScaleY="118680">
        <dgm:presLayoutVars>
          <dgm:bulletEnabled val="1"/>
        </dgm:presLayoutVars>
      </dgm:prSet>
      <dgm:spPr/>
    </dgm:pt>
  </dgm:ptLst>
  <dgm:cxnLst>
    <dgm:cxn modelId="{C72CAB11-81FF-4E03-9CFB-D1AEB3E4D5D2}" srcId="{7A7742F3-38CA-4DB4-AA08-E9D5FADBC725}" destId="{B39B236D-4538-41FD-AA73-206CC26C7DDE}" srcOrd="0" destOrd="0" parTransId="{EF0553E3-78F6-4973-82EE-FA0030AD905A}" sibTransId="{813C4E38-B206-499A-B543-9F9D0279CF5D}"/>
    <dgm:cxn modelId="{CAC03D12-DDA7-43B0-9EEE-BFAD9D9EA283}" srcId="{EFB8D682-75D8-4461-9B57-AA05291C304F}" destId="{EB9C250B-FAA9-47CD-8F5C-37697EB23286}" srcOrd="0" destOrd="0" parTransId="{BBF86927-F399-480A-8A23-398CEDAD8D6D}" sibTransId="{DB998867-F2D6-425E-8FB6-CFEBBFFC0085}"/>
    <dgm:cxn modelId="{94333F33-D233-4E1C-9D58-0A09821F9C01}" srcId="{B39B236D-4538-41FD-AA73-206CC26C7DDE}" destId="{B2563E2E-E6D7-4547-B233-9936B5E4DB34}" srcOrd="2" destOrd="0" parTransId="{908812B0-859C-4AA3-A161-FDCA1728D856}" sibTransId="{210DF869-0E26-44A1-BCB7-7DC97FEC5327}"/>
    <dgm:cxn modelId="{8B0E2038-CE85-4A04-B6CA-6EC4E4AEFE29}" srcId="{EB9C250B-FAA9-47CD-8F5C-37697EB23286}" destId="{88CD93D2-3425-46C9-A12C-1A3C37FF42EC}" srcOrd="0" destOrd="0" parTransId="{1FB4E621-2B59-41B4-894D-9DAC81C94A41}" sibTransId="{1E7A6AEB-E859-4122-9F5C-1CBC10C85BA8}"/>
    <dgm:cxn modelId="{00134D43-38C4-4249-A8CA-DB2C0875BE8F}" type="presOf" srcId="{7A7742F3-38CA-4DB4-AA08-E9D5FADBC725}" destId="{FE63F446-0A1A-4A4B-B9FC-12E8740D097E}" srcOrd="0" destOrd="0" presId="urn:microsoft.com/office/officeart/2005/8/layout/vList6"/>
    <dgm:cxn modelId="{627D3B44-AE84-4020-B9CA-8F943703A1D2}" type="presOf" srcId="{EFB8D682-75D8-4461-9B57-AA05291C304F}" destId="{B3536C14-C3D2-4800-9932-DCB1A8C5E177}" srcOrd="0" destOrd="0" presId="urn:microsoft.com/office/officeart/2005/8/layout/vList6"/>
    <dgm:cxn modelId="{EF9A8F71-6AE3-4B28-94AA-C18FA1D0A904}" srcId="{B39B236D-4538-41FD-AA73-206CC26C7DDE}" destId="{81163195-B869-4646-BB7F-2A646E0B31E7}" srcOrd="0" destOrd="0" parTransId="{CD9BBE50-2760-4892-8867-67AEE9B42B79}" sibTransId="{33F3120E-881A-4912-879C-B5D415E7FDFF}"/>
    <dgm:cxn modelId="{D3A3E378-2881-4CFE-8FD7-AFC8571DF67F}" type="presOf" srcId="{EB9C250B-FAA9-47CD-8F5C-37697EB23286}" destId="{66D4AEB8-CED1-4DC7-8FB7-BF6DD8CA538F}" srcOrd="0" destOrd="0" presId="urn:microsoft.com/office/officeart/2005/8/layout/vList6"/>
    <dgm:cxn modelId="{9EDDF180-1FC1-4B01-8050-386BF33AC95E}" type="presOf" srcId="{81163195-B869-4646-BB7F-2A646E0B31E7}" destId="{B9DF9698-D71A-4ED5-84E2-1542FE1444CA}" srcOrd="0" destOrd="1" presId="urn:microsoft.com/office/officeart/2005/8/layout/vList6"/>
    <dgm:cxn modelId="{C6476A82-455C-4C65-8D60-3232DF3D284C}" type="presOf" srcId="{25A37540-B877-4711-BD23-91ED0515D7E7}" destId="{B9DF9698-D71A-4ED5-84E2-1542FE1444CA}" srcOrd="0" destOrd="2" presId="urn:microsoft.com/office/officeart/2005/8/layout/vList6"/>
    <dgm:cxn modelId="{4F64E689-C369-4E25-B24A-09C7AD25E12D}" srcId="{B39B236D-4538-41FD-AA73-206CC26C7DDE}" destId="{25A37540-B877-4711-BD23-91ED0515D7E7}" srcOrd="1" destOrd="0" parTransId="{517D5B89-1D6A-480A-9E12-94B7E4233A1C}" sibTransId="{E1315513-CE80-4479-8431-1B6359435CBF}"/>
    <dgm:cxn modelId="{7C4949A0-C582-4C79-A66B-30A1480C3102}" srcId="{B39B236D-4538-41FD-AA73-206CC26C7DDE}" destId="{E3FF49F1-C28A-4220-8FF3-598D165FDCD3}" srcOrd="3" destOrd="0" parTransId="{EEBDE8FC-5F72-43BB-A357-A22F7EF5744B}" sibTransId="{5C7CE46D-CB80-4BC3-A8D6-FA8D84DAD06B}"/>
    <dgm:cxn modelId="{4E6894B8-C116-4B53-A329-F9CCB429B042}" type="presOf" srcId="{88CD93D2-3425-46C9-A12C-1A3C37FF42EC}" destId="{4A118EAB-3905-4E8C-BDE3-88809784E610}" srcOrd="0" destOrd="0" presId="urn:microsoft.com/office/officeart/2005/8/layout/vList6"/>
    <dgm:cxn modelId="{D6D3B8CA-9E53-4A7D-936A-7BAF22C77EFD}" type="presOf" srcId="{B2563E2E-E6D7-4547-B233-9936B5E4DB34}" destId="{B9DF9698-D71A-4ED5-84E2-1542FE1444CA}" srcOrd="0" destOrd="3" presId="urn:microsoft.com/office/officeart/2005/8/layout/vList6"/>
    <dgm:cxn modelId="{10941DDD-819F-48A1-995B-654DD558818C}" type="presOf" srcId="{B39B236D-4538-41FD-AA73-206CC26C7DDE}" destId="{B9DF9698-D71A-4ED5-84E2-1542FE1444CA}" srcOrd="0" destOrd="0" presId="urn:microsoft.com/office/officeart/2005/8/layout/vList6"/>
    <dgm:cxn modelId="{8F9DB4DF-E23A-4FE4-8B96-3D6D071801F1}" type="presOf" srcId="{E3FF49F1-C28A-4220-8FF3-598D165FDCD3}" destId="{B9DF9698-D71A-4ED5-84E2-1542FE1444CA}" srcOrd="0" destOrd="4" presId="urn:microsoft.com/office/officeart/2005/8/layout/vList6"/>
    <dgm:cxn modelId="{32D9F7E7-89E4-48B0-8A80-F696EBC3E3DD}" srcId="{EFB8D682-75D8-4461-9B57-AA05291C304F}" destId="{7A7742F3-38CA-4DB4-AA08-E9D5FADBC725}" srcOrd="1" destOrd="0" parTransId="{A438B86A-F5B1-49B1-B7C5-97FDEA15830F}" sibTransId="{667BAA6C-EE04-4BBC-A7F3-12CDD9725E55}"/>
    <dgm:cxn modelId="{6BEA04C0-A62F-4E5F-A8AD-3C257B24DD9C}" type="presParOf" srcId="{B3536C14-C3D2-4800-9932-DCB1A8C5E177}" destId="{32FD85EB-193B-49F9-9A7B-2D7B4618F9BA}" srcOrd="0" destOrd="0" presId="urn:microsoft.com/office/officeart/2005/8/layout/vList6"/>
    <dgm:cxn modelId="{3895F77E-5967-4B8D-A28E-D3A7E5309F7B}" type="presParOf" srcId="{32FD85EB-193B-49F9-9A7B-2D7B4618F9BA}" destId="{66D4AEB8-CED1-4DC7-8FB7-BF6DD8CA538F}" srcOrd="0" destOrd="0" presId="urn:microsoft.com/office/officeart/2005/8/layout/vList6"/>
    <dgm:cxn modelId="{0D55BA88-6D80-4C64-8C66-7120D9D10BAB}" type="presParOf" srcId="{32FD85EB-193B-49F9-9A7B-2D7B4618F9BA}" destId="{4A118EAB-3905-4E8C-BDE3-88809784E610}" srcOrd="1" destOrd="0" presId="urn:microsoft.com/office/officeart/2005/8/layout/vList6"/>
    <dgm:cxn modelId="{4899329F-2624-4C5D-B866-AEF7262DED46}" type="presParOf" srcId="{B3536C14-C3D2-4800-9932-DCB1A8C5E177}" destId="{3A3122C1-FC69-474B-9AB5-7597C01D2897}" srcOrd="1" destOrd="0" presId="urn:microsoft.com/office/officeart/2005/8/layout/vList6"/>
    <dgm:cxn modelId="{D13B15D0-C9EC-47AB-A93F-839829BF61BD}" type="presParOf" srcId="{B3536C14-C3D2-4800-9932-DCB1A8C5E177}" destId="{80859283-8AEB-4E21-BD2C-EFB9C78B456E}" srcOrd="2" destOrd="0" presId="urn:microsoft.com/office/officeart/2005/8/layout/vList6"/>
    <dgm:cxn modelId="{0C1FC726-5C13-4C7D-9261-1C9BEDF43677}" type="presParOf" srcId="{80859283-8AEB-4E21-BD2C-EFB9C78B456E}" destId="{FE63F446-0A1A-4A4B-B9FC-12E8740D097E}" srcOrd="0" destOrd="0" presId="urn:microsoft.com/office/officeart/2005/8/layout/vList6"/>
    <dgm:cxn modelId="{BDED8FC1-7018-412B-84F0-23DB5197631A}" type="presParOf" srcId="{80859283-8AEB-4E21-BD2C-EFB9C78B456E}" destId="{B9DF9698-D71A-4ED5-84E2-1542FE1444C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90D52D-5C30-45BA-B188-5348078B697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17099F-4BCD-4AB3-8BB6-83CACE49460D}">
      <dgm:prSet phldrT="[Text]" custT="1"/>
      <dgm:spPr/>
      <dgm:t>
        <a:bodyPr/>
        <a:lstStyle/>
        <a:p>
          <a:r>
            <a:rPr lang="en-IN" sz="1600" dirty="0"/>
            <a:t>Image Problem + Deep learning = </a:t>
          </a:r>
        </a:p>
      </dgm:t>
    </dgm:pt>
    <dgm:pt modelId="{55CAA54F-8C95-4062-8D39-47392C990E6A}" type="parTrans" cxnId="{7EDCF7C9-75A5-4203-8A3F-C9BE14CA0A9C}">
      <dgm:prSet/>
      <dgm:spPr/>
      <dgm:t>
        <a:bodyPr/>
        <a:lstStyle/>
        <a:p>
          <a:endParaRPr lang="en-IN"/>
        </a:p>
      </dgm:t>
    </dgm:pt>
    <dgm:pt modelId="{95FFB754-613A-4B26-A6EE-6042BAEF1492}" type="sibTrans" cxnId="{7EDCF7C9-75A5-4203-8A3F-C9BE14CA0A9C}">
      <dgm:prSet/>
      <dgm:spPr/>
      <dgm:t>
        <a:bodyPr/>
        <a:lstStyle/>
        <a:p>
          <a:endParaRPr lang="en-IN"/>
        </a:p>
      </dgm:t>
    </dgm:pt>
    <dgm:pt modelId="{92AEE542-B79D-4F4D-8114-8E55B1D15C28}">
      <dgm:prSet phldrT="[Text]" custT="1"/>
      <dgm:spPr/>
      <dgm:t>
        <a:bodyPr/>
        <a:lstStyle/>
        <a:p>
          <a:r>
            <a:rPr lang="en-US" sz="1300" b="0" i="0" dirty="0"/>
            <a:t>Setting up a Convolutional Neural Network (CNN) </a:t>
          </a:r>
          <a:endParaRPr lang="en-IN" sz="1300" dirty="0"/>
        </a:p>
      </dgm:t>
    </dgm:pt>
    <dgm:pt modelId="{92175AB9-2CEB-40C0-B819-071B7D56233D}" type="parTrans" cxnId="{8C3C0F92-67CC-4E27-90EE-42A62424E699}">
      <dgm:prSet/>
      <dgm:spPr/>
      <dgm:t>
        <a:bodyPr/>
        <a:lstStyle/>
        <a:p>
          <a:endParaRPr lang="en-IN"/>
        </a:p>
      </dgm:t>
    </dgm:pt>
    <dgm:pt modelId="{98D0D111-F882-4FD0-A892-88D747BAE239}" type="sibTrans" cxnId="{8C3C0F92-67CC-4E27-90EE-42A62424E699}">
      <dgm:prSet/>
      <dgm:spPr/>
      <dgm:t>
        <a:bodyPr/>
        <a:lstStyle/>
        <a:p>
          <a:endParaRPr lang="en-IN"/>
        </a:p>
      </dgm:t>
    </dgm:pt>
    <dgm:pt modelId="{9D77E7AB-18F5-4100-AFE4-0B7534CAC24A}">
      <dgm:prSet phldrT="[Text]"/>
      <dgm:spPr/>
      <dgm:t>
        <a:bodyPr/>
        <a:lstStyle/>
        <a:p>
          <a:r>
            <a:rPr lang="en-IN" b="0" i="0" dirty="0"/>
            <a:t>Easier implementation + Fast real-time interfacing = </a:t>
          </a:r>
        </a:p>
      </dgm:t>
    </dgm:pt>
    <dgm:pt modelId="{2F9C0B20-6616-4256-83DF-D55BD0E63382}" type="parTrans" cxnId="{A15C6945-EF43-4D79-ABF1-F9CDCBB83F04}">
      <dgm:prSet/>
      <dgm:spPr/>
      <dgm:t>
        <a:bodyPr/>
        <a:lstStyle/>
        <a:p>
          <a:endParaRPr lang="en-IN"/>
        </a:p>
      </dgm:t>
    </dgm:pt>
    <dgm:pt modelId="{01E2C2C0-330A-4366-9223-AEEF9C9ECFFC}" type="sibTrans" cxnId="{A15C6945-EF43-4D79-ABF1-F9CDCBB83F04}">
      <dgm:prSet/>
      <dgm:spPr/>
      <dgm:t>
        <a:bodyPr/>
        <a:lstStyle/>
        <a:p>
          <a:endParaRPr lang="en-IN"/>
        </a:p>
      </dgm:t>
    </dgm:pt>
    <dgm:pt modelId="{4AF49575-77ED-47EE-AE75-3B8BC8A22936}">
      <dgm:prSet phldrT="[Text]" custT="1"/>
      <dgm:spPr/>
      <dgm:t>
        <a:bodyPr/>
        <a:lstStyle/>
        <a:p>
          <a:r>
            <a:rPr lang="en-IN" sz="1400" dirty="0"/>
            <a:t>OpenCV + </a:t>
          </a:r>
          <a:r>
            <a:rPr lang="en-IN" sz="1400" dirty="0" err="1"/>
            <a:t>Haar</a:t>
          </a:r>
          <a:r>
            <a:rPr lang="en-IN" sz="1400" dirty="0"/>
            <a:t>-cascades </a:t>
          </a:r>
        </a:p>
      </dgm:t>
    </dgm:pt>
    <dgm:pt modelId="{CCB23DE3-04AB-4B43-975E-6680A1466D81}" type="parTrans" cxnId="{FF123CE4-B3A6-47B4-93D3-6D31A29EF678}">
      <dgm:prSet/>
      <dgm:spPr/>
      <dgm:t>
        <a:bodyPr/>
        <a:lstStyle/>
        <a:p>
          <a:endParaRPr lang="en-IN"/>
        </a:p>
      </dgm:t>
    </dgm:pt>
    <dgm:pt modelId="{6A6630B4-25B3-429F-9721-E505F471C5BF}" type="sibTrans" cxnId="{FF123CE4-B3A6-47B4-93D3-6D31A29EF678}">
      <dgm:prSet/>
      <dgm:spPr/>
      <dgm:t>
        <a:bodyPr/>
        <a:lstStyle/>
        <a:p>
          <a:endParaRPr lang="en-IN"/>
        </a:p>
      </dgm:t>
    </dgm:pt>
    <dgm:pt modelId="{98719BFE-C182-48AC-9007-06E83849F7D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/>
            <a:t>Few training examples in Kaggle Dataset + CNNs =  </a:t>
          </a:r>
        </a:p>
      </dgm:t>
    </dgm:pt>
    <dgm:pt modelId="{54D3CB2F-DEF5-4BD5-8AF3-DB7CAB59E0C0}" type="parTrans" cxnId="{8E11D67C-465F-489B-BF7A-2CEE20F5D492}">
      <dgm:prSet/>
      <dgm:spPr/>
      <dgm:t>
        <a:bodyPr/>
        <a:lstStyle/>
        <a:p>
          <a:endParaRPr lang="en-IN"/>
        </a:p>
      </dgm:t>
    </dgm:pt>
    <dgm:pt modelId="{D14E6C7B-6429-4644-8229-CF1D5639E846}" type="sibTrans" cxnId="{8E11D67C-465F-489B-BF7A-2CEE20F5D492}">
      <dgm:prSet/>
      <dgm:spPr/>
      <dgm:t>
        <a:bodyPr/>
        <a:lstStyle/>
        <a:p>
          <a:endParaRPr lang="en-IN"/>
        </a:p>
      </dgm:t>
    </dgm:pt>
    <dgm:pt modelId="{9B3AD757-9FD8-4CE0-B5EA-F6A0D38B5A72}">
      <dgm:prSet phldrT="[Text]" custT="1"/>
      <dgm:spPr/>
      <dgm:t>
        <a:bodyPr/>
        <a:lstStyle/>
        <a:p>
          <a:r>
            <a:rPr lang="en-IN" sz="1600" dirty="0"/>
            <a:t>Data Augmentation!</a:t>
          </a:r>
        </a:p>
      </dgm:t>
    </dgm:pt>
    <dgm:pt modelId="{0FC3D399-075E-4B34-8427-A44B41E9AA22}" type="parTrans" cxnId="{41D057C2-C271-4ABB-A7D7-B5C6C54F28C9}">
      <dgm:prSet/>
      <dgm:spPr/>
      <dgm:t>
        <a:bodyPr/>
        <a:lstStyle/>
        <a:p>
          <a:endParaRPr lang="en-IN"/>
        </a:p>
      </dgm:t>
    </dgm:pt>
    <dgm:pt modelId="{51B7A46E-2220-4E85-AB42-078FB21F9F5E}" type="sibTrans" cxnId="{41D057C2-C271-4ABB-A7D7-B5C6C54F28C9}">
      <dgm:prSet/>
      <dgm:spPr/>
      <dgm:t>
        <a:bodyPr/>
        <a:lstStyle/>
        <a:p>
          <a:endParaRPr lang="en-IN"/>
        </a:p>
      </dgm:t>
    </dgm:pt>
    <dgm:pt modelId="{1C5D3FEF-FA61-4B93-91D3-C67F8CB79385}" type="pres">
      <dgm:prSet presAssocID="{8E90D52D-5C30-45BA-B188-5348078B6978}" presName="linearFlow" presStyleCnt="0">
        <dgm:presLayoutVars>
          <dgm:dir/>
          <dgm:animLvl val="lvl"/>
          <dgm:resizeHandles val="exact"/>
        </dgm:presLayoutVars>
      </dgm:prSet>
      <dgm:spPr/>
    </dgm:pt>
    <dgm:pt modelId="{121D3E2A-DD10-49AD-A0B1-A83D3FED17D2}" type="pres">
      <dgm:prSet presAssocID="{5D17099F-4BCD-4AB3-8BB6-83CACE49460D}" presName="composite" presStyleCnt="0"/>
      <dgm:spPr/>
    </dgm:pt>
    <dgm:pt modelId="{FB956EAD-CAFF-47BB-BF69-65ECBEAA6E22}" type="pres">
      <dgm:prSet presAssocID="{5D17099F-4BCD-4AB3-8BB6-83CACE49460D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C13FB17-C22D-4DF5-B4F2-9C1FBC2FD652}" type="pres">
      <dgm:prSet presAssocID="{5D17099F-4BCD-4AB3-8BB6-83CACE49460D}" presName="parSh" presStyleLbl="node1" presStyleIdx="0" presStyleCnt="3"/>
      <dgm:spPr/>
    </dgm:pt>
    <dgm:pt modelId="{8A6E7091-61BB-48CC-A365-3CF45AEEB944}" type="pres">
      <dgm:prSet presAssocID="{5D17099F-4BCD-4AB3-8BB6-83CACE49460D}" presName="desTx" presStyleLbl="fgAcc1" presStyleIdx="0" presStyleCnt="3">
        <dgm:presLayoutVars>
          <dgm:bulletEnabled val="1"/>
        </dgm:presLayoutVars>
      </dgm:prSet>
      <dgm:spPr/>
    </dgm:pt>
    <dgm:pt modelId="{0DA08512-CDEA-4486-9404-7CB3D4362548}" type="pres">
      <dgm:prSet presAssocID="{95FFB754-613A-4B26-A6EE-6042BAEF1492}" presName="sibTrans" presStyleLbl="sibTrans2D1" presStyleIdx="0" presStyleCnt="2"/>
      <dgm:spPr/>
    </dgm:pt>
    <dgm:pt modelId="{31B03DBB-3A52-41E3-B256-A1BE12927537}" type="pres">
      <dgm:prSet presAssocID="{95FFB754-613A-4B26-A6EE-6042BAEF1492}" presName="connTx" presStyleLbl="sibTrans2D1" presStyleIdx="0" presStyleCnt="2"/>
      <dgm:spPr/>
    </dgm:pt>
    <dgm:pt modelId="{0BB37807-C8B2-4D02-8434-F4D873761C6E}" type="pres">
      <dgm:prSet presAssocID="{98719BFE-C182-48AC-9007-06E83849F7D0}" presName="composite" presStyleCnt="0"/>
      <dgm:spPr/>
    </dgm:pt>
    <dgm:pt modelId="{8AF66739-D8AA-48F4-8694-8CD6820522ED}" type="pres">
      <dgm:prSet presAssocID="{98719BFE-C182-48AC-9007-06E83849F7D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201BC86-6349-4211-987E-12EA30D309D9}" type="pres">
      <dgm:prSet presAssocID="{98719BFE-C182-48AC-9007-06E83849F7D0}" presName="parSh" presStyleLbl="node1" presStyleIdx="1" presStyleCnt="3"/>
      <dgm:spPr/>
    </dgm:pt>
    <dgm:pt modelId="{396FABB5-9168-4747-81CB-F997BD91DFEC}" type="pres">
      <dgm:prSet presAssocID="{98719BFE-C182-48AC-9007-06E83849F7D0}" presName="desTx" presStyleLbl="fgAcc1" presStyleIdx="1" presStyleCnt="3">
        <dgm:presLayoutVars>
          <dgm:bulletEnabled val="1"/>
        </dgm:presLayoutVars>
      </dgm:prSet>
      <dgm:spPr/>
    </dgm:pt>
    <dgm:pt modelId="{40F82D7F-EE3B-4B30-AF7E-EB338506AA71}" type="pres">
      <dgm:prSet presAssocID="{D14E6C7B-6429-4644-8229-CF1D5639E846}" presName="sibTrans" presStyleLbl="sibTrans2D1" presStyleIdx="1" presStyleCnt="2"/>
      <dgm:spPr/>
    </dgm:pt>
    <dgm:pt modelId="{ABB92226-0172-40E3-9DCB-62CBEA5103FC}" type="pres">
      <dgm:prSet presAssocID="{D14E6C7B-6429-4644-8229-CF1D5639E846}" presName="connTx" presStyleLbl="sibTrans2D1" presStyleIdx="1" presStyleCnt="2"/>
      <dgm:spPr/>
    </dgm:pt>
    <dgm:pt modelId="{B46A126B-2363-4FC3-A2F6-D37A6BEAF0E0}" type="pres">
      <dgm:prSet presAssocID="{9D77E7AB-18F5-4100-AFE4-0B7534CAC24A}" presName="composite" presStyleCnt="0"/>
      <dgm:spPr/>
    </dgm:pt>
    <dgm:pt modelId="{0A3F8771-AB8B-447B-832C-925255FAC598}" type="pres">
      <dgm:prSet presAssocID="{9D77E7AB-18F5-4100-AFE4-0B7534CAC24A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37FF455-3C2C-4D7D-86AE-F222C9C5EEF6}" type="pres">
      <dgm:prSet presAssocID="{9D77E7AB-18F5-4100-AFE4-0B7534CAC24A}" presName="parSh" presStyleLbl="node1" presStyleIdx="2" presStyleCnt="3"/>
      <dgm:spPr/>
    </dgm:pt>
    <dgm:pt modelId="{498709F2-31BE-4069-A329-E088BE30A570}" type="pres">
      <dgm:prSet presAssocID="{9D77E7AB-18F5-4100-AFE4-0B7534CAC24A}" presName="desTx" presStyleLbl="fgAcc1" presStyleIdx="2" presStyleCnt="3">
        <dgm:presLayoutVars>
          <dgm:bulletEnabled val="1"/>
        </dgm:presLayoutVars>
      </dgm:prSet>
      <dgm:spPr/>
    </dgm:pt>
  </dgm:ptLst>
  <dgm:cxnLst>
    <dgm:cxn modelId="{3A6A7401-929C-485C-95AB-3251FB06A110}" type="presOf" srcId="{95FFB754-613A-4B26-A6EE-6042BAEF1492}" destId="{0DA08512-CDEA-4486-9404-7CB3D4362548}" srcOrd="0" destOrd="0" presId="urn:microsoft.com/office/officeart/2005/8/layout/process3"/>
    <dgm:cxn modelId="{A15C6945-EF43-4D79-ABF1-F9CDCBB83F04}" srcId="{8E90D52D-5C30-45BA-B188-5348078B6978}" destId="{9D77E7AB-18F5-4100-AFE4-0B7534CAC24A}" srcOrd="2" destOrd="0" parTransId="{2F9C0B20-6616-4256-83DF-D55BD0E63382}" sibTransId="{01E2C2C0-330A-4366-9223-AEEF9C9ECFFC}"/>
    <dgm:cxn modelId="{B6D24A77-E94A-4706-8F8B-ADF3B3861935}" type="presOf" srcId="{98719BFE-C182-48AC-9007-06E83849F7D0}" destId="{8AF66739-D8AA-48F4-8694-8CD6820522ED}" srcOrd="0" destOrd="0" presId="urn:microsoft.com/office/officeart/2005/8/layout/process3"/>
    <dgm:cxn modelId="{8E11D67C-465F-489B-BF7A-2CEE20F5D492}" srcId="{8E90D52D-5C30-45BA-B188-5348078B6978}" destId="{98719BFE-C182-48AC-9007-06E83849F7D0}" srcOrd="1" destOrd="0" parTransId="{54D3CB2F-DEF5-4BD5-8AF3-DB7CAB59E0C0}" sibTransId="{D14E6C7B-6429-4644-8229-CF1D5639E846}"/>
    <dgm:cxn modelId="{22BFDE80-8A04-43BA-B8A9-19E62BE3D36B}" type="presOf" srcId="{95FFB754-613A-4B26-A6EE-6042BAEF1492}" destId="{31B03DBB-3A52-41E3-B256-A1BE12927537}" srcOrd="1" destOrd="0" presId="urn:microsoft.com/office/officeart/2005/8/layout/process3"/>
    <dgm:cxn modelId="{09378C82-667F-4CB3-A9BB-53271168EA20}" type="presOf" srcId="{5D17099F-4BCD-4AB3-8BB6-83CACE49460D}" destId="{FB956EAD-CAFF-47BB-BF69-65ECBEAA6E22}" srcOrd="0" destOrd="0" presId="urn:microsoft.com/office/officeart/2005/8/layout/process3"/>
    <dgm:cxn modelId="{4C30C283-ECCB-47E3-8E67-AE400014F1A8}" type="presOf" srcId="{D14E6C7B-6429-4644-8229-CF1D5639E846}" destId="{ABB92226-0172-40E3-9DCB-62CBEA5103FC}" srcOrd="1" destOrd="0" presId="urn:microsoft.com/office/officeart/2005/8/layout/process3"/>
    <dgm:cxn modelId="{0150A389-9AA9-4C0B-BB52-BB935DE06C0F}" type="presOf" srcId="{8E90D52D-5C30-45BA-B188-5348078B6978}" destId="{1C5D3FEF-FA61-4B93-91D3-C67F8CB79385}" srcOrd="0" destOrd="0" presId="urn:microsoft.com/office/officeart/2005/8/layout/process3"/>
    <dgm:cxn modelId="{E2FA698C-88DD-4C02-BB08-A20CADDCFF32}" type="presOf" srcId="{4AF49575-77ED-47EE-AE75-3B8BC8A22936}" destId="{498709F2-31BE-4069-A329-E088BE30A570}" srcOrd="0" destOrd="0" presId="urn:microsoft.com/office/officeart/2005/8/layout/process3"/>
    <dgm:cxn modelId="{26AD2291-273A-4796-BDCE-56989A2929B9}" type="presOf" srcId="{D14E6C7B-6429-4644-8229-CF1D5639E846}" destId="{40F82D7F-EE3B-4B30-AF7E-EB338506AA71}" srcOrd="0" destOrd="0" presId="urn:microsoft.com/office/officeart/2005/8/layout/process3"/>
    <dgm:cxn modelId="{8C3C0F92-67CC-4E27-90EE-42A62424E699}" srcId="{5D17099F-4BCD-4AB3-8BB6-83CACE49460D}" destId="{92AEE542-B79D-4F4D-8114-8E55B1D15C28}" srcOrd="0" destOrd="0" parTransId="{92175AB9-2CEB-40C0-B819-071B7D56233D}" sibTransId="{98D0D111-F882-4FD0-A892-88D747BAE239}"/>
    <dgm:cxn modelId="{875B9ABF-F1A1-4A50-9CF8-74105358D784}" type="presOf" srcId="{5D17099F-4BCD-4AB3-8BB6-83CACE49460D}" destId="{4C13FB17-C22D-4DF5-B4F2-9C1FBC2FD652}" srcOrd="1" destOrd="0" presId="urn:microsoft.com/office/officeart/2005/8/layout/process3"/>
    <dgm:cxn modelId="{41D057C2-C271-4ABB-A7D7-B5C6C54F28C9}" srcId="{98719BFE-C182-48AC-9007-06E83849F7D0}" destId="{9B3AD757-9FD8-4CE0-B5EA-F6A0D38B5A72}" srcOrd="0" destOrd="0" parTransId="{0FC3D399-075E-4B34-8427-A44B41E9AA22}" sibTransId="{51B7A46E-2220-4E85-AB42-078FB21F9F5E}"/>
    <dgm:cxn modelId="{DD7BD7C7-E42F-44F2-A1DF-3254D0C5185E}" type="presOf" srcId="{9D77E7AB-18F5-4100-AFE4-0B7534CAC24A}" destId="{0A3F8771-AB8B-447B-832C-925255FAC598}" srcOrd="0" destOrd="0" presId="urn:microsoft.com/office/officeart/2005/8/layout/process3"/>
    <dgm:cxn modelId="{7EDCF7C9-75A5-4203-8A3F-C9BE14CA0A9C}" srcId="{8E90D52D-5C30-45BA-B188-5348078B6978}" destId="{5D17099F-4BCD-4AB3-8BB6-83CACE49460D}" srcOrd="0" destOrd="0" parTransId="{55CAA54F-8C95-4062-8D39-47392C990E6A}" sibTransId="{95FFB754-613A-4B26-A6EE-6042BAEF1492}"/>
    <dgm:cxn modelId="{AEF0F0CC-5F20-4C98-9200-CEAC5FCE3E94}" type="presOf" srcId="{98719BFE-C182-48AC-9007-06E83849F7D0}" destId="{A201BC86-6349-4211-987E-12EA30D309D9}" srcOrd="1" destOrd="0" presId="urn:microsoft.com/office/officeart/2005/8/layout/process3"/>
    <dgm:cxn modelId="{3AD1FBD7-2E5D-48E7-8936-F9E0D44CFC69}" type="presOf" srcId="{92AEE542-B79D-4F4D-8114-8E55B1D15C28}" destId="{8A6E7091-61BB-48CC-A365-3CF45AEEB944}" srcOrd="0" destOrd="0" presId="urn:microsoft.com/office/officeart/2005/8/layout/process3"/>
    <dgm:cxn modelId="{FF123CE4-B3A6-47B4-93D3-6D31A29EF678}" srcId="{9D77E7AB-18F5-4100-AFE4-0B7534CAC24A}" destId="{4AF49575-77ED-47EE-AE75-3B8BC8A22936}" srcOrd="0" destOrd="0" parTransId="{CCB23DE3-04AB-4B43-975E-6680A1466D81}" sibTransId="{6A6630B4-25B3-429F-9721-E505F471C5BF}"/>
    <dgm:cxn modelId="{8F2B9BE4-8255-492E-B012-98DFCDED3CC3}" type="presOf" srcId="{9D77E7AB-18F5-4100-AFE4-0B7534CAC24A}" destId="{237FF455-3C2C-4D7D-86AE-F222C9C5EEF6}" srcOrd="1" destOrd="0" presId="urn:microsoft.com/office/officeart/2005/8/layout/process3"/>
    <dgm:cxn modelId="{925E88E7-F72A-47C4-A228-266699B5F2A8}" type="presOf" srcId="{9B3AD757-9FD8-4CE0-B5EA-F6A0D38B5A72}" destId="{396FABB5-9168-4747-81CB-F997BD91DFEC}" srcOrd="0" destOrd="0" presId="urn:microsoft.com/office/officeart/2005/8/layout/process3"/>
    <dgm:cxn modelId="{FF8C0B88-DCF4-4D3A-80DE-640FF32EA6CB}" type="presParOf" srcId="{1C5D3FEF-FA61-4B93-91D3-C67F8CB79385}" destId="{121D3E2A-DD10-49AD-A0B1-A83D3FED17D2}" srcOrd="0" destOrd="0" presId="urn:microsoft.com/office/officeart/2005/8/layout/process3"/>
    <dgm:cxn modelId="{DC24840A-4200-445A-BCAB-893048BEE7B6}" type="presParOf" srcId="{121D3E2A-DD10-49AD-A0B1-A83D3FED17D2}" destId="{FB956EAD-CAFF-47BB-BF69-65ECBEAA6E22}" srcOrd="0" destOrd="0" presId="urn:microsoft.com/office/officeart/2005/8/layout/process3"/>
    <dgm:cxn modelId="{DB38B778-854E-4ACE-A502-F2D5E7D6F850}" type="presParOf" srcId="{121D3E2A-DD10-49AD-A0B1-A83D3FED17D2}" destId="{4C13FB17-C22D-4DF5-B4F2-9C1FBC2FD652}" srcOrd="1" destOrd="0" presId="urn:microsoft.com/office/officeart/2005/8/layout/process3"/>
    <dgm:cxn modelId="{71B68139-ECC8-41B3-8889-17F0E7024B69}" type="presParOf" srcId="{121D3E2A-DD10-49AD-A0B1-A83D3FED17D2}" destId="{8A6E7091-61BB-48CC-A365-3CF45AEEB944}" srcOrd="2" destOrd="0" presId="urn:microsoft.com/office/officeart/2005/8/layout/process3"/>
    <dgm:cxn modelId="{A7C4F02B-8BAB-4C02-8551-FF75985796B0}" type="presParOf" srcId="{1C5D3FEF-FA61-4B93-91D3-C67F8CB79385}" destId="{0DA08512-CDEA-4486-9404-7CB3D4362548}" srcOrd="1" destOrd="0" presId="urn:microsoft.com/office/officeart/2005/8/layout/process3"/>
    <dgm:cxn modelId="{6CB97058-003F-4199-85F6-A17C0F37DCAD}" type="presParOf" srcId="{0DA08512-CDEA-4486-9404-7CB3D4362548}" destId="{31B03DBB-3A52-41E3-B256-A1BE12927537}" srcOrd="0" destOrd="0" presId="urn:microsoft.com/office/officeart/2005/8/layout/process3"/>
    <dgm:cxn modelId="{88E8081E-6C1A-4CDD-BEAC-41A038467FAC}" type="presParOf" srcId="{1C5D3FEF-FA61-4B93-91D3-C67F8CB79385}" destId="{0BB37807-C8B2-4D02-8434-F4D873761C6E}" srcOrd="2" destOrd="0" presId="urn:microsoft.com/office/officeart/2005/8/layout/process3"/>
    <dgm:cxn modelId="{4DCDA23B-A69B-48E7-AF97-E275F264796A}" type="presParOf" srcId="{0BB37807-C8B2-4D02-8434-F4D873761C6E}" destId="{8AF66739-D8AA-48F4-8694-8CD6820522ED}" srcOrd="0" destOrd="0" presId="urn:microsoft.com/office/officeart/2005/8/layout/process3"/>
    <dgm:cxn modelId="{D74B33F3-75BA-4FE8-AD7E-1F277B253755}" type="presParOf" srcId="{0BB37807-C8B2-4D02-8434-F4D873761C6E}" destId="{A201BC86-6349-4211-987E-12EA30D309D9}" srcOrd="1" destOrd="0" presId="urn:microsoft.com/office/officeart/2005/8/layout/process3"/>
    <dgm:cxn modelId="{3EEA5B2E-1F41-4F05-9ACC-24C3B9713FD9}" type="presParOf" srcId="{0BB37807-C8B2-4D02-8434-F4D873761C6E}" destId="{396FABB5-9168-4747-81CB-F997BD91DFEC}" srcOrd="2" destOrd="0" presId="urn:microsoft.com/office/officeart/2005/8/layout/process3"/>
    <dgm:cxn modelId="{1AC581F8-F15F-4BE1-84B0-4AF58BE290EB}" type="presParOf" srcId="{1C5D3FEF-FA61-4B93-91D3-C67F8CB79385}" destId="{40F82D7F-EE3B-4B30-AF7E-EB338506AA71}" srcOrd="3" destOrd="0" presId="urn:microsoft.com/office/officeart/2005/8/layout/process3"/>
    <dgm:cxn modelId="{DC0711D2-8F8B-407D-B79C-9F6643D2D1FE}" type="presParOf" srcId="{40F82D7F-EE3B-4B30-AF7E-EB338506AA71}" destId="{ABB92226-0172-40E3-9DCB-62CBEA5103FC}" srcOrd="0" destOrd="0" presId="urn:microsoft.com/office/officeart/2005/8/layout/process3"/>
    <dgm:cxn modelId="{A8DB0D69-6A4B-41C1-A1AF-4FE74FC8A7CB}" type="presParOf" srcId="{1C5D3FEF-FA61-4B93-91D3-C67F8CB79385}" destId="{B46A126B-2363-4FC3-A2F6-D37A6BEAF0E0}" srcOrd="4" destOrd="0" presId="urn:microsoft.com/office/officeart/2005/8/layout/process3"/>
    <dgm:cxn modelId="{582821A3-5687-4271-9561-2BB1D85B7C04}" type="presParOf" srcId="{B46A126B-2363-4FC3-A2F6-D37A6BEAF0E0}" destId="{0A3F8771-AB8B-447B-832C-925255FAC598}" srcOrd="0" destOrd="0" presId="urn:microsoft.com/office/officeart/2005/8/layout/process3"/>
    <dgm:cxn modelId="{B6E33A9A-6BE6-4E37-A348-F296541B0413}" type="presParOf" srcId="{B46A126B-2363-4FC3-A2F6-D37A6BEAF0E0}" destId="{237FF455-3C2C-4D7D-86AE-F222C9C5EEF6}" srcOrd="1" destOrd="0" presId="urn:microsoft.com/office/officeart/2005/8/layout/process3"/>
    <dgm:cxn modelId="{C263A1A5-38C7-4592-AE61-A65B0A21C38E}" type="presParOf" srcId="{B46A126B-2363-4FC3-A2F6-D37A6BEAF0E0}" destId="{498709F2-31BE-4069-A329-E088BE30A57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A168BD-AFFA-49ED-B050-DA327841242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04E3AB5-30E7-46AD-96A8-53ABAD5582A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050" b="1" i="0" dirty="0"/>
            <a:t>Batch normalization: </a:t>
          </a:r>
          <a:r>
            <a:rPr lang="en-US" sz="1050" b="0" i="0" dirty="0"/>
            <a:t>Improves the performance and stability by providing inputs with 0 mean and unit variance</a:t>
          </a:r>
        </a:p>
        <a:p>
          <a:pPr>
            <a:buFont typeface="Arial" panose="020B0604020202020204" pitchFamily="34" charset="0"/>
            <a:buChar char="•"/>
          </a:pPr>
          <a:r>
            <a:rPr lang="en-US" sz="1050" b="1" i="0" dirty="0"/>
            <a:t>Dropout: </a:t>
          </a:r>
          <a:r>
            <a:rPr lang="en-US" sz="1050" b="0" i="0" dirty="0"/>
            <a:t>Reduces overfitting by randomly switching off the weights of some nodes</a:t>
          </a:r>
        </a:p>
        <a:p>
          <a:pPr>
            <a:buFont typeface="Arial" panose="020B0604020202020204" pitchFamily="34" charset="0"/>
            <a:buChar char="•"/>
          </a:pPr>
          <a:r>
            <a:rPr lang="en-US" sz="1050" b="1" i="0" dirty="0"/>
            <a:t>Optimizer:</a:t>
          </a:r>
          <a:r>
            <a:rPr lang="en-US" sz="1050" b="0" i="0" dirty="0"/>
            <a:t> Adam optimizer (computationally most effective)</a:t>
          </a:r>
        </a:p>
        <a:p>
          <a:pPr>
            <a:buFont typeface="Arial" panose="020B0604020202020204" pitchFamily="34" charset="0"/>
            <a:buChar char="•"/>
          </a:pPr>
          <a:r>
            <a:rPr lang="en-US" sz="1050" b="1" i="0" dirty="0"/>
            <a:t>Loss function</a:t>
          </a:r>
          <a:r>
            <a:rPr lang="en-US" sz="1050" b="0" i="0" dirty="0"/>
            <a:t>: Categorical Cross-Entropy (multi-class classification)</a:t>
          </a:r>
        </a:p>
        <a:p>
          <a:pPr>
            <a:buFont typeface="Arial" panose="020B0604020202020204" pitchFamily="34" charset="0"/>
            <a:buChar char="•"/>
          </a:pPr>
          <a:r>
            <a:rPr lang="en-US" sz="1050" b="1" i="0" dirty="0"/>
            <a:t>Metric: </a:t>
          </a:r>
          <a:r>
            <a:rPr lang="en-US" sz="1050" b="0" i="0" dirty="0"/>
            <a:t>Accuracy</a:t>
          </a:r>
        </a:p>
      </dgm:t>
    </dgm:pt>
    <dgm:pt modelId="{335931C5-99F6-474D-B55B-87A0B5142926}" type="parTrans" cxnId="{8F55C630-7305-4E59-BC29-7DE92B45E1C2}">
      <dgm:prSet/>
      <dgm:spPr/>
      <dgm:t>
        <a:bodyPr/>
        <a:lstStyle/>
        <a:p>
          <a:endParaRPr lang="en-IN"/>
        </a:p>
      </dgm:t>
    </dgm:pt>
    <dgm:pt modelId="{709855CD-F1A0-489C-8A31-D8A2E895F709}" type="sibTrans" cxnId="{8F55C630-7305-4E59-BC29-7DE92B45E1C2}">
      <dgm:prSet/>
      <dgm:spPr/>
      <dgm:t>
        <a:bodyPr/>
        <a:lstStyle/>
        <a:p>
          <a:endParaRPr lang="en-IN"/>
        </a:p>
      </dgm:t>
    </dgm:pt>
    <dgm:pt modelId="{3D6B8EC0-3757-4A9B-88C7-DAF0CD2B651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050" b="1" i="0" dirty="0"/>
            <a:t>Camera class script</a:t>
          </a:r>
          <a:r>
            <a:rPr lang="en-US" sz="1050" b="0" i="0" dirty="0"/>
            <a:t>: To get the image stream from our webcam, detect faces using OpenCV and add bounding boxes convert the faces to greyscale, rescale them and send them to our pre-trained Neural Network.</a:t>
          </a:r>
        </a:p>
        <a:p>
          <a:pPr>
            <a:buFont typeface="Arial" panose="020B0604020202020204" pitchFamily="34" charset="0"/>
            <a:buChar char="•"/>
          </a:pPr>
          <a:r>
            <a:rPr lang="en-US" sz="1050" b="0" i="0" dirty="0"/>
            <a:t> - Get the predictions back and add the label to the webcam image. Output the final image stream.</a:t>
          </a:r>
        </a:p>
        <a:p>
          <a:pPr>
            <a:buFont typeface="Arial" panose="020B0604020202020204" pitchFamily="34" charset="0"/>
            <a:buChar char="•"/>
          </a:pPr>
          <a:r>
            <a:rPr lang="en-US" sz="1050" b="1" i="0" dirty="0"/>
            <a:t>Main script: </a:t>
          </a:r>
          <a:r>
            <a:rPr lang="en-US" sz="1050" b="0" i="0" dirty="0"/>
            <a:t>Create a application that will render our image predictions into a popup window</a:t>
          </a:r>
        </a:p>
      </dgm:t>
    </dgm:pt>
    <dgm:pt modelId="{D0CE8061-4D0E-418D-A88F-AFF7C54B0125}" type="parTrans" cxnId="{BE8395A4-7006-45C1-A305-9168A9F76A53}">
      <dgm:prSet/>
      <dgm:spPr/>
      <dgm:t>
        <a:bodyPr/>
        <a:lstStyle/>
        <a:p>
          <a:endParaRPr lang="en-IN"/>
        </a:p>
      </dgm:t>
    </dgm:pt>
    <dgm:pt modelId="{C339C0CB-81BE-4DA6-9AF5-013C3A1A2911}" type="sibTrans" cxnId="{BE8395A4-7006-45C1-A305-9168A9F76A53}">
      <dgm:prSet/>
      <dgm:spPr/>
      <dgm:t>
        <a:bodyPr/>
        <a:lstStyle/>
        <a:p>
          <a:endParaRPr lang="en-IN"/>
        </a:p>
      </dgm:t>
    </dgm:pt>
    <dgm:pt modelId="{2962A0BF-D0B9-48BC-B374-6847033C7F8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050" b="1" i="0" dirty="0"/>
            <a:t>Convolution: </a:t>
          </a:r>
          <a:r>
            <a:rPr lang="en-US" sz="1050" b="0" i="0" dirty="0"/>
            <a:t>Extracts features from the input image using a kernel. Preserves the spatial relations between the pixels.</a:t>
          </a:r>
        </a:p>
        <a:p>
          <a:pPr>
            <a:buFont typeface="Arial" panose="020B0604020202020204" pitchFamily="34" charset="0"/>
            <a:buChar char="•"/>
          </a:pPr>
          <a:r>
            <a:rPr lang="en-US" sz="1050" b="1" i="0" dirty="0"/>
            <a:t>Activation: </a:t>
          </a:r>
          <a:r>
            <a:rPr lang="en-US" sz="1050" b="0" i="0" dirty="0"/>
            <a:t>ReLU </a:t>
          </a:r>
        </a:p>
        <a:p>
          <a:pPr>
            <a:buFont typeface="Arial" panose="020B0604020202020204" pitchFamily="34" charset="0"/>
            <a:buChar char="•"/>
          </a:pPr>
          <a:r>
            <a:rPr lang="en-US" sz="1050" b="1" i="0" dirty="0"/>
            <a:t>Max Pooling:</a:t>
          </a:r>
          <a:r>
            <a:rPr lang="en-US" sz="1050" b="0" i="0" dirty="0"/>
            <a:t> Reduces the dimensionality of features while retaining the most important information </a:t>
          </a:r>
          <a:endParaRPr lang="en-IN" sz="1050" dirty="0"/>
        </a:p>
      </dgm:t>
    </dgm:pt>
    <dgm:pt modelId="{F033D7CC-5149-420E-9DAD-21A291255E33}" type="sibTrans" cxnId="{1909AE65-E619-4467-8AF5-588FFB2B1212}">
      <dgm:prSet/>
      <dgm:spPr/>
      <dgm:t>
        <a:bodyPr/>
        <a:lstStyle/>
        <a:p>
          <a:endParaRPr lang="en-IN"/>
        </a:p>
      </dgm:t>
    </dgm:pt>
    <dgm:pt modelId="{B1DC8672-0CC6-409E-8353-9332948E12CF}" type="parTrans" cxnId="{1909AE65-E619-4467-8AF5-588FFB2B1212}">
      <dgm:prSet/>
      <dgm:spPr/>
      <dgm:t>
        <a:bodyPr/>
        <a:lstStyle/>
        <a:p>
          <a:endParaRPr lang="en-IN"/>
        </a:p>
      </dgm:t>
    </dgm:pt>
    <dgm:pt modelId="{98E757FB-74E7-4ED7-A5E3-93D25DA219A4}" type="pres">
      <dgm:prSet presAssocID="{C6A168BD-AFFA-49ED-B050-DA3278412428}" presName="outerComposite" presStyleCnt="0">
        <dgm:presLayoutVars>
          <dgm:chMax val="5"/>
          <dgm:dir/>
          <dgm:resizeHandles val="exact"/>
        </dgm:presLayoutVars>
      </dgm:prSet>
      <dgm:spPr/>
    </dgm:pt>
    <dgm:pt modelId="{50CD6A04-EF9F-47A3-A4AD-B4E6A48188F7}" type="pres">
      <dgm:prSet presAssocID="{C6A168BD-AFFA-49ED-B050-DA3278412428}" presName="dummyMaxCanvas" presStyleCnt="0">
        <dgm:presLayoutVars/>
      </dgm:prSet>
      <dgm:spPr/>
    </dgm:pt>
    <dgm:pt modelId="{5312BD5E-E6F7-493D-8ADC-E9E9B0BC0C7E}" type="pres">
      <dgm:prSet presAssocID="{C6A168BD-AFFA-49ED-B050-DA3278412428}" presName="ThreeNodes_1" presStyleLbl="node1" presStyleIdx="0" presStyleCnt="3" custScaleY="81812">
        <dgm:presLayoutVars>
          <dgm:bulletEnabled val="1"/>
        </dgm:presLayoutVars>
      </dgm:prSet>
      <dgm:spPr/>
    </dgm:pt>
    <dgm:pt modelId="{17D33206-6597-4804-B79E-633334C93D91}" type="pres">
      <dgm:prSet presAssocID="{C6A168BD-AFFA-49ED-B050-DA3278412428}" presName="ThreeNodes_2" presStyleLbl="node1" presStyleIdx="1" presStyleCnt="3" custScaleY="114367" custLinFactNeighborY="-10431">
        <dgm:presLayoutVars>
          <dgm:bulletEnabled val="1"/>
        </dgm:presLayoutVars>
      </dgm:prSet>
      <dgm:spPr/>
    </dgm:pt>
    <dgm:pt modelId="{8C89D9EE-4911-4629-B570-331DB097B39C}" type="pres">
      <dgm:prSet presAssocID="{C6A168BD-AFFA-49ED-B050-DA3278412428}" presName="ThreeNodes_3" presStyleLbl="node1" presStyleIdx="2" presStyleCnt="3" custScaleY="128674">
        <dgm:presLayoutVars>
          <dgm:bulletEnabled val="1"/>
        </dgm:presLayoutVars>
      </dgm:prSet>
      <dgm:spPr/>
    </dgm:pt>
    <dgm:pt modelId="{E37D1C83-324A-4BD1-87AB-1CE84AE99817}" type="pres">
      <dgm:prSet presAssocID="{C6A168BD-AFFA-49ED-B050-DA3278412428}" presName="ThreeConn_1-2" presStyleLbl="fgAccFollowNode1" presStyleIdx="0" presStyleCnt="2">
        <dgm:presLayoutVars>
          <dgm:bulletEnabled val="1"/>
        </dgm:presLayoutVars>
      </dgm:prSet>
      <dgm:spPr/>
    </dgm:pt>
    <dgm:pt modelId="{36F2C86D-89C7-4F8F-9E48-5C9EA79F9596}" type="pres">
      <dgm:prSet presAssocID="{C6A168BD-AFFA-49ED-B050-DA3278412428}" presName="ThreeConn_2-3" presStyleLbl="fgAccFollowNode1" presStyleIdx="1" presStyleCnt="2">
        <dgm:presLayoutVars>
          <dgm:bulletEnabled val="1"/>
        </dgm:presLayoutVars>
      </dgm:prSet>
      <dgm:spPr/>
    </dgm:pt>
    <dgm:pt modelId="{EB9A1A88-7D32-46D8-BA3C-EA98E684A3A2}" type="pres">
      <dgm:prSet presAssocID="{C6A168BD-AFFA-49ED-B050-DA3278412428}" presName="ThreeNodes_1_text" presStyleLbl="node1" presStyleIdx="2" presStyleCnt="3">
        <dgm:presLayoutVars>
          <dgm:bulletEnabled val="1"/>
        </dgm:presLayoutVars>
      </dgm:prSet>
      <dgm:spPr/>
    </dgm:pt>
    <dgm:pt modelId="{D39707C0-2F00-485C-AAD2-6BD4436FA5A4}" type="pres">
      <dgm:prSet presAssocID="{C6A168BD-AFFA-49ED-B050-DA3278412428}" presName="ThreeNodes_2_text" presStyleLbl="node1" presStyleIdx="2" presStyleCnt="3">
        <dgm:presLayoutVars>
          <dgm:bulletEnabled val="1"/>
        </dgm:presLayoutVars>
      </dgm:prSet>
      <dgm:spPr/>
    </dgm:pt>
    <dgm:pt modelId="{564FF71C-4027-48CF-B9A0-9DD52BCEE9CA}" type="pres">
      <dgm:prSet presAssocID="{C6A168BD-AFFA-49ED-B050-DA327841242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8B45D29-97F9-4A41-A290-82CA016B46D2}" type="presOf" srcId="{2962A0BF-D0B9-48BC-B374-6847033C7F8C}" destId="{EB9A1A88-7D32-46D8-BA3C-EA98E684A3A2}" srcOrd="1" destOrd="0" presId="urn:microsoft.com/office/officeart/2005/8/layout/vProcess5"/>
    <dgm:cxn modelId="{8F55C630-7305-4E59-BC29-7DE92B45E1C2}" srcId="{C6A168BD-AFFA-49ED-B050-DA3278412428}" destId="{E04E3AB5-30E7-46AD-96A8-53ABAD5582A2}" srcOrd="1" destOrd="0" parTransId="{335931C5-99F6-474D-B55B-87A0B5142926}" sibTransId="{709855CD-F1A0-489C-8A31-D8A2E895F709}"/>
    <dgm:cxn modelId="{24D49664-B971-4E2D-A8A8-A30485D7C8B3}" type="presOf" srcId="{2962A0BF-D0B9-48BC-B374-6847033C7F8C}" destId="{5312BD5E-E6F7-493D-8ADC-E9E9B0BC0C7E}" srcOrd="0" destOrd="0" presId="urn:microsoft.com/office/officeart/2005/8/layout/vProcess5"/>
    <dgm:cxn modelId="{1909AE65-E619-4467-8AF5-588FFB2B1212}" srcId="{C6A168BD-AFFA-49ED-B050-DA3278412428}" destId="{2962A0BF-D0B9-48BC-B374-6847033C7F8C}" srcOrd="0" destOrd="0" parTransId="{B1DC8672-0CC6-409E-8353-9332948E12CF}" sibTransId="{F033D7CC-5149-420E-9DAD-21A291255E33}"/>
    <dgm:cxn modelId="{3E3A337A-7227-4691-A35D-9FF6C470BE24}" type="presOf" srcId="{3D6B8EC0-3757-4A9B-88C7-DAF0CD2B6514}" destId="{8C89D9EE-4911-4629-B570-331DB097B39C}" srcOrd="0" destOrd="0" presId="urn:microsoft.com/office/officeart/2005/8/layout/vProcess5"/>
    <dgm:cxn modelId="{62500E89-18D7-4417-86FE-AEAC4E3C7726}" type="presOf" srcId="{3D6B8EC0-3757-4A9B-88C7-DAF0CD2B6514}" destId="{564FF71C-4027-48CF-B9A0-9DD52BCEE9CA}" srcOrd="1" destOrd="0" presId="urn:microsoft.com/office/officeart/2005/8/layout/vProcess5"/>
    <dgm:cxn modelId="{05F57691-FEF9-445B-92CD-D44DE843E821}" type="presOf" srcId="{C6A168BD-AFFA-49ED-B050-DA3278412428}" destId="{98E757FB-74E7-4ED7-A5E3-93D25DA219A4}" srcOrd="0" destOrd="0" presId="urn:microsoft.com/office/officeart/2005/8/layout/vProcess5"/>
    <dgm:cxn modelId="{BE8395A4-7006-45C1-A305-9168A9F76A53}" srcId="{C6A168BD-AFFA-49ED-B050-DA3278412428}" destId="{3D6B8EC0-3757-4A9B-88C7-DAF0CD2B6514}" srcOrd="2" destOrd="0" parTransId="{D0CE8061-4D0E-418D-A88F-AFF7C54B0125}" sibTransId="{C339C0CB-81BE-4DA6-9AF5-013C3A1A2911}"/>
    <dgm:cxn modelId="{C78E01B8-5781-4494-9AB7-34B9993D16F1}" type="presOf" srcId="{E04E3AB5-30E7-46AD-96A8-53ABAD5582A2}" destId="{D39707C0-2F00-485C-AAD2-6BD4436FA5A4}" srcOrd="1" destOrd="0" presId="urn:microsoft.com/office/officeart/2005/8/layout/vProcess5"/>
    <dgm:cxn modelId="{FB521EB8-CB9A-4A2C-8E06-008A02F46BF9}" type="presOf" srcId="{E04E3AB5-30E7-46AD-96A8-53ABAD5582A2}" destId="{17D33206-6597-4804-B79E-633334C93D91}" srcOrd="0" destOrd="0" presId="urn:microsoft.com/office/officeart/2005/8/layout/vProcess5"/>
    <dgm:cxn modelId="{060623CF-9264-4154-B571-95087543D8E7}" type="presOf" srcId="{F033D7CC-5149-420E-9DAD-21A291255E33}" destId="{E37D1C83-324A-4BD1-87AB-1CE84AE99817}" srcOrd="0" destOrd="0" presId="urn:microsoft.com/office/officeart/2005/8/layout/vProcess5"/>
    <dgm:cxn modelId="{998C6ED2-CB46-448B-B93D-3EFC2FD7AD07}" type="presOf" srcId="{709855CD-F1A0-489C-8A31-D8A2E895F709}" destId="{36F2C86D-89C7-4F8F-9E48-5C9EA79F9596}" srcOrd="0" destOrd="0" presId="urn:microsoft.com/office/officeart/2005/8/layout/vProcess5"/>
    <dgm:cxn modelId="{7A643B15-63F7-44F3-9862-12290826D875}" type="presParOf" srcId="{98E757FB-74E7-4ED7-A5E3-93D25DA219A4}" destId="{50CD6A04-EF9F-47A3-A4AD-B4E6A48188F7}" srcOrd="0" destOrd="0" presId="urn:microsoft.com/office/officeart/2005/8/layout/vProcess5"/>
    <dgm:cxn modelId="{5088FE4E-AD39-4BDF-A309-ECB28F16BD3F}" type="presParOf" srcId="{98E757FB-74E7-4ED7-A5E3-93D25DA219A4}" destId="{5312BD5E-E6F7-493D-8ADC-E9E9B0BC0C7E}" srcOrd="1" destOrd="0" presId="urn:microsoft.com/office/officeart/2005/8/layout/vProcess5"/>
    <dgm:cxn modelId="{F79ADBB2-320F-4EEC-81DA-EB419ADA60DC}" type="presParOf" srcId="{98E757FB-74E7-4ED7-A5E3-93D25DA219A4}" destId="{17D33206-6597-4804-B79E-633334C93D91}" srcOrd="2" destOrd="0" presId="urn:microsoft.com/office/officeart/2005/8/layout/vProcess5"/>
    <dgm:cxn modelId="{1D4DCF4E-F34B-4D68-8018-9858958ED67F}" type="presParOf" srcId="{98E757FB-74E7-4ED7-A5E3-93D25DA219A4}" destId="{8C89D9EE-4911-4629-B570-331DB097B39C}" srcOrd="3" destOrd="0" presId="urn:microsoft.com/office/officeart/2005/8/layout/vProcess5"/>
    <dgm:cxn modelId="{D8133BC2-9B80-4BED-916A-A1E42493C665}" type="presParOf" srcId="{98E757FB-74E7-4ED7-A5E3-93D25DA219A4}" destId="{E37D1C83-324A-4BD1-87AB-1CE84AE99817}" srcOrd="4" destOrd="0" presId="urn:microsoft.com/office/officeart/2005/8/layout/vProcess5"/>
    <dgm:cxn modelId="{B1F13AB8-C4A5-4E70-8669-8AC8A0D4D52A}" type="presParOf" srcId="{98E757FB-74E7-4ED7-A5E3-93D25DA219A4}" destId="{36F2C86D-89C7-4F8F-9E48-5C9EA79F9596}" srcOrd="5" destOrd="0" presId="urn:microsoft.com/office/officeart/2005/8/layout/vProcess5"/>
    <dgm:cxn modelId="{5CBCCA0C-3EFD-4B86-BB37-4C37198F0251}" type="presParOf" srcId="{98E757FB-74E7-4ED7-A5E3-93D25DA219A4}" destId="{EB9A1A88-7D32-46D8-BA3C-EA98E684A3A2}" srcOrd="6" destOrd="0" presId="urn:microsoft.com/office/officeart/2005/8/layout/vProcess5"/>
    <dgm:cxn modelId="{23A93313-0490-417A-96E3-0B24E785527B}" type="presParOf" srcId="{98E757FB-74E7-4ED7-A5E3-93D25DA219A4}" destId="{D39707C0-2F00-485C-AAD2-6BD4436FA5A4}" srcOrd="7" destOrd="0" presId="urn:microsoft.com/office/officeart/2005/8/layout/vProcess5"/>
    <dgm:cxn modelId="{17A850EA-6458-4808-9A11-E1D01E4927DD}" type="presParOf" srcId="{98E757FB-74E7-4ED7-A5E3-93D25DA219A4}" destId="{564FF71C-4027-48CF-B9A0-9DD52BCEE9C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B894A3-77B8-4284-95D7-CB8457F30B1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BA58CC6-2414-419D-9F4A-E3123E08D3CE}">
      <dgm:prSet phldrT="[Text]"/>
      <dgm:spPr/>
      <dgm:t>
        <a:bodyPr/>
        <a:lstStyle/>
        <a:p>
          <a:r>
            <a:rPr lang="en-IN" dirty="0"/>
            <a:t>Source</a:t>
          </a:r>
        </a:p>
      </dgm:t>
    </dgm:pt>
    <dgm:pt modelId="{C60BCB99-D492-4197-9CA8-5C17DB5D754A}" type="parTrans" cxnId="{87348304-6EF5-46D5-8504-1D518F90C607}">
      <dgm:prSet/>
      <dgm:spPr/>
      <dgm:t>
        <a:bodyPr/>
        <a:lstStyle/>
        <a:p>
          <a:endParaRPr lang="en-IN"/>
        </a:p>
      </dgm:t>
    </dgm:pt>
    <dgm:pt modelId="{422710BF-67A8-432E-A756-6BE08DA7BABD}" type="sibTrans" cxnId="{87348304-6EF5-46D5-8504-1D518F90C607}">
      <dgm:prSet/>
      <dgm:spPr/>
      <dgm:t>
        <a:bodyPr/>
        <a:lstStyle/>
        <a:p>
          <a:endParaRPr lang="en-IN"/>
        </a:p>
      </dgm:t>
    </dgm:pt>
    <dgm:pt modelId="{0F1411D4-E4AD-41A4-8F61-29AE3715E50A}">
      <dgm:prSet phldrT="[Text]"/>
      <dgm:spPr/>
      <dgm:t>
        <a:bodyPr/>
        <a:lstStyle/>
        <a:p>
          <a:pPr>
            <a:buNone/>
          </a:pPr>
          <a:r>
            <a:rPr lang="en-US" dirty="0"/>
            <a:t>  </a:t>
          </a:r>
          <a:r>
            <a:rPr lang="en-US" dirty="0">
              <a:solidFill>
                <a:schemeClr val="bg1">
                  <a:lumMod val="90000"/>
                  <a:lumOff val="10000"/>
                </a:schemeClr>
              </a:solidFill>
            </a:rPr>
            <a:t>The data comes from the past Kaggle competition “Challenges in Representation Learning: Facial Expression Recognition Challenge”: </a:t>
          </a:r>
          <a:r>
            <a:rPr lang="en-IN" b="0" i="0" u="sng" dirty="0">
              <a:solidFill>
                <a:schemeClr val="accent1">
                  <a:lumMod val="75000"/>
                </a:schemeClr>
              </a:solidFill>
              <a:effectLst/>
              <a:latin typeface="charter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https://www.kaggle.com/c/challenges-in-representation-learning-facial-expression-recognition-challenge</a:t>
          </a:r>
          <a:endParaRPr lang="en-IN" dirty="0">
            <a:solidFill>
              <a:schemeClr val="accent1">
                <a:lumMod val="75000"/>
              </a:schemeClr>
            </a:solidFill>
          </a:endParaRPr>
        </a:p>
      </dgm:t>
    </dgm:pt>
    <dgm:pt modelId="{8F8EDA36-BD44-4D88-B17D-810A387A94E2}" type="parTrans" cxnId="{64F3EBA5-53CC-46FF-9D62-F828628214FD}">
      <dgm:prSet/>
      <dgm:spPr/>
      <dgm:t>
        <a:bodyPr/>
        <a:lstStyle/>
        <a:p>
          <a:endParaRPr lang="en-IN"/>
        </a:p>
      </dgm:t>
    </dgm:pt>
    <dgm:pt modelId="{B47F2E5B-B1A7-470E-85F5-B4116DEB02D3}" type="sibTrans" cxnId="{64F3EBA5-53CC-46FF-9D62-F828628214FD}">
      <dgm:prSet/>
      <dgm:spPr/>
      <dgm:t>
        <a:bodyPr/>
        <a:lstStyle/>
        <a:p>
          <a:endParaRPr lang="en-IN"/>
        </a:p>
      </dgm:t>
    </dgm:pt>
    <dgm:pt modelId="{A6C6F70B-D6A6-49F5-95D6-01ED124B4912}">
      <dgm:prSet phldrT="[Text]"/>
      <dgm:spPr/>
      <dgm:t>
        <a:bodyPr/>
        <a:lstStyle/>
        <a:p>
          <a:r>
            <a:rPr lang="en-IN" dirty="0"/>
            <a:t>Description</a:t>
          </a:r>
        </a:p>
      </dgm:t>
    </dgm:pt>
    <dgm:pt modelId="{09265FD2-C6A1-4E57-BEB4-8885846D44D4}" type="parTrans" cxnId="{5C865C3B-BAFB-4241-A2F8-A5D780A2DF07}">
      <dgm:prSet/>
      <dgm:spPr/>
      <dgm:t>
        <a:bodyPr/>
        <a:lstStyle/>
        <a:p>
          <a:endParaRPr lang="en-IN"/>
        </a:p>
      </dgm:t>
    </dgm:pt>
    <dgm:pt modelId="{23F4715E-DE44-4673-A056-7CDA9506DBEF}" type="sibTrans" cxnId="{5C865C3B-BAFB-4241-A2F8-A5D780A2DF07}">
      <dgm:prSet/>
      <dgm:spPr/>
      <dgm:t>
        <a:bodyPr/>
        <a:lstStyle/>
        <a:p>
          <a:endParaRPr lang="en-IN"/>
        </a:p>
      </dgm:t>
    </dgm:pt>
    <dgm:pt modelId="{9E665173-C879-41CF-9095-EDA5274651A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bg1">
                  <a:lumMod val="90000"/>
                  <a:lumOff val="10000"/>
                </a:schemeClr>
              </a:solidFill>
            </a:rPr>
            <a:t>48x48 pixel grayscale images of faces.</a:t>
          </a:r>
          <a:endParaRPr lang="en-IN" dirty="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F29A1A83-8880-4D7E-8DBA-792AA503C0AF}" type="parTrans" cxnId="{E1150FD9-34D4-4D61-843B-AAE3A0EDC653}">
      <dgm:prSet/>
      <dgm:spPr/>
      <dgm:t>
        <a:bodyPr/>
        <a:lstStyle/>
        <a:p>
          <a:endParaRPr lang="en-IN"/>
        </a:p>
      </dgm:t>
    </dgm:pt>
    <dgm:pt modelId="{6267355F-FB8B-41B9-988F-B6E61C776C62}" type="sibTrans" cxnId="{E1150FD9-34D4-4D61-843B-AAE3A0EDC653}">
      <dgm:prSet/>
      <dgm:spPr/>
      <dgm:t>
        <a:bodyPr/>
        <a:lstStyle/>
        <a:p>
          <a:endParaRPr lang="en-IN"/>
        </a:p>
      </dgm:t>
    </dgm:pt>
    <dgm:pt modelId="{B7DE2626-165E-4AD7-8FEB-CA8057EB62D8}">
      <dgm:prSet phldrT="[Text]"/>
      <dgm:spPr/>
      <dgm:t>
        <a:bodyPr/>
        <a:lstStyle/>
        <a:p>
          <a:r>
            <a:rPr lang="en-IN" dirty="0"/>
            <a:t>What we did new</a:t>
          </a:r>
        </a:p>
      </dgm:t>
    </dgm:pt>
    <dgm:pt modelId="{DDA0DC58-E9F0-4DE3-A921-4896F86648BC}" type="parTrans" cxnId="{EF98D1E0-10E5-4542-BD6E-9995FA28E767}">
      <dgm:prSet/>
      <dgm:spPr/>
      <dgm:t>
        <a:bodyPr/>
        <a:lstStyle/>
        <a:p>
          <a:endParaRPr lang="en-IN"/>
        </a:p>
      </dgm:t>
    </dgm:pt>
    <dgm:pt modelId="{D085EFE9-0242-4B92-892B-213CA42671FC}" type="sibTrans" cxnId="{EF98D1E0-10E5-4542-BD6E-9995FA28E767}">
      <dgm:prSet/>
      <dgm:spPr/>
      <dgm:t>
        <a:bodyPr/>
        <a:lstStyle/>
        <a:p>
          <a:endParaRPr lang="en-IN"/>
        </a:p>
      </dgm:t>
    </dgm:pt>
    <dgm:pt modelId="{0F306EA0-D454-419A-8CB1-4E13E18FBB1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>
              <a:solidFill>
                <a:schemeClr val="bg1">
                  <a:lumMod val="90000"/>
                  <a:lumOff val="10000"/>
                </a:schemeClr>
              </a:solidFill>
            </a:rPr>
            <a:t>We converted this data into raw images and split them in multiple folders.</a:t>
          </a:r>
          <a:endParaRPr lang="en-IN" dirty="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5E91250A-B58C-4898-A28B-7584FF7486DB}" type="parTrans" cxnId="{6DFAA868-577E-4AEE-B65A-6C479E039F57}">
      <dgm:prSet/>
      <dgm:spPr/>
      <dgm:t>
        <a:bodyPr/>
        <a:lstStyle/>
        <a:p>
          <a:endParaRPr lang="en-IN"/>
        </a:p>
      </dgm:t>
    </dgm:pt>
    <dgm:pt modelId="{67E531D6-F873-4C9F-A573-DFD655DC2F48}" type="sibTrans" cxnId="{6DFAA868-577E-4AEE-B65A-6C479E039F57}">
      <dgm:prSet/>
      <dgm:spPr/>
      <dgm:t>
        <a:bodyPr/>
        <a:lstStyle/>
        <a:p>
          <a:endParaRPr lang="en-IN"/>
        </a:p>
      </dgm:t>
    </dgm:pt>
    <dgm:pt modelId="{B823A47C-6D74-49B0-9991-C89AD19D72A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bg1">
                  <a:lumMod val="90000"/>
                  <a:lumOff val="10000"/>
                </a:schemeClr>
              </a:solidFill>
            </a:rPr>
            <a:t>Each image corresponds to a facial expression in one of seven  categories (0=Angry, 1=Disgust, 2=Fear, 3=Happy, 4=Sad, 5=Surprise, 6=Neutral). A</a:t>
          </a:r>
          <a:endParaRPr lang="en-IN" dirty="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8D770164-A4A2-4AA6-92EA-F4925465D468}" type="parTrans" cxnId="{D0FFB6E8-31DC-44C2-B4F3-7984E7DC8F2A}">
      <dgm:prSet/>
      <dgm:spPr/>
      <dgm:t>
        <a:bodyPr/>
        <a:lstStyle/>
        <a:p>
          <a:endParaRPr lang="en-IN"/>
        </a:p>
      </dgm:t>
    </dgm:pt>
    <dgm:pt modelId="{F8CF3E07-5892-4E22-B664-6BF343741186}" type="sibTrans" cxnId="{D0FFB6E8-31DC-44C2-B4F3-7984E7DC8F2A}">
      <dgm:prSet/>
      <dgm:spPr/>
      <dgm:t>
        <a:bodyPr/>
        <a:lstStyle/>
        <a:p>
          <a:endParaRPr lang="en-IN"/>
        </a:p>
      </dgm:t>
    </dgm:pt>
    <dgm:pt modelId="{3CCE5942-348D-4A3C-8BF9-07552A83A71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bg1">
                  <a:lumMod val="90000"/>
                  <a:lumOff val="10000"/>
                </a:schemeClr>
              </a:solidFill>
            </a:rPr>
            <a:t>Approximately 36K images.</a:t>
          </a:r>
          <a:endParaRPr lang="en-IN" dirty="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D245D9F1-2224-4398-A672-2751A2F0BF78}" type="parTrans" cxnId="{88D007F1-F005-4189-BCC8-F626AE55227D}">
      <dgm:prSet/>
      <dgm:spPr/>
      <dgm:t>
        <a:bodyPr/>
        <a:lstStyle/>
        <a:p>
          <a:endParaRPr lang="en-IN"/>
        </a:p>
      </dgm:t>
    </dgm:pt>
    <dgm:pt modelId="{748221E8-241B-4631-8440-3686BB6FF522}" type="sibTrans" cxnId="{88D007F1-F005-4189-BCC8-F626AE55227D}">
      <dgm:prSet/>
      <dgm:spPr/>
      <dgm:t>
        <a:bodyPr/>
        <a:lstStyle/>
        <a:p>
          <a:endParaRPr lang="en-IN"/>
        </a:p>
      </dgm:t>
    </dgm:pt>
    <dgm:pt modelId="{1435CF2F-3EA6-42B7-97EC-0024FB349CDB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bg1">
                  <a:lumMod val="90000"/>
                  <a:lumOff val="10000"/>
                </a:schemeClr>
              </a:solidFill>
            </a:rPr>
            <a:t>80% of our images are contained inside the train folder, and the last 20% are inside the validation folder.</a:t>
          </a:r>
          <a:endParaRPr lang="en-IN" dirty="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D64B670A-2FE1-4B0D-9BA4-632345538043}" type="parTrans" cxnId="{7F7B510B-A24D-4A58-9A7D-38180E58204A}">
      <dgm:prSet/>
      <dgm:spPr/>
      <dgm:t>
        <a:bodyPr/>
        <a:lstStyle/>
        <a:p>
          <a:endParaRPr lang="en-IN"/>
        </a:p>
      </dgm:t>
    </dgm:pt>
    <dgm:pt modelId="{594D7FE6-147E-46D6-AFE8-7D68834803FA}" type="sibTrans" cxnId="{7F7B510B-A24D-4A58-9A7D-38180E58204A}">
      <dgm:prSet/>
      <dgm:spPr/>
      <dgm:t>
        <a:bodyPr/>
        <a:lstStyle/>
        <a:p>
          <a:endParaRPr lang="en-IN"/>
        </a:p>
      </dgm:t>
    </dgm:pt>
    <dgm:pt modelId="{DEC61A99-651C-4136-90E7-8AC7C8E0CB5D}">
      <dgm:prSet phldrT="[Text]"/>
      <dgm:spPr/>
      <dgm:t>
        <a:bodyPr/>
        <a:lstStyle/>
        <a:p>
          <a:r>
            <a:rPr lang="en-IN" b="0" i="0" dirty="0">
              <a:solidFill>
                <a:schemeClr val="bg1">
                  <a:lumMod val="90000"/>
                  <a:lumOff val="10000"/>
                </a:schemeClr>
              </a:solidFill>
            </a:rPr>
            <a:t>Setup data generators</a:t>
          </a:r>
          <a:endParaRPr lang="en-IN" dirty="0">
            <a:solidFill>
              <a:schemeClr val="bg1">
                <a:lumMod val="90000"/>
                <a:lumOff val="10000"/>
              </a:schemeClr>
            </a:solidFill>
          </a:endParaRPr>
        </a:p>
      </dgm:t>
    </dgm:pt>
    <dgm:pt modelId="{52FBC9EB-DBFE-4ADC-92B7-9C885D3E41D4}" type="parTrans" cxnId="{C5DAEA39-93A0-401C-A4EB-2BA30348EEA3}">
      <dgm:prSet/>
      <dgm:spPr/>
      <dgm:t>
        <a:bodyPr/>
        <a:lstStyle/>
        <a:p>
          <a:endParaRPr lang="en-IN"/>
        </a:p>
      </dgm:t>
    </dgm:pt>
    <dgm:pt modelId="{D0F1951D-8EEF-41B2-AA6D-2025CABC824C}" type="sibTrans" cxnId="{C5DAEA39-93A0-401C-A4EB-2BA30348EEA3}">
      <dgm:prSet/>
      <dgm:spPr/>
      <dgm:t>
        <a:bodyPr/>
        <a:lstStyle/>
        <a:p>
          <a:endParaRPr lang="en-IN"/>
        </a:p>
      </dgm:t>
    </dgm:pt>
    <dgm:pt modelId="{D27918BD-AB63-4C9F-A829-248E4B013B20}" type="pres">
      <dgm:prSet presAssocID="{39B894A3-77B8-4284-95D7-CB8457F30B12}" presName="Name0" presStyleCnt="0">
        <dgm:presLayoutVars>
          <dgm:dir/>
          <dgm:animLvl val="lvl"/>
          <dgm:resizeHandles val="exact"/>
        </dgm:presLayoutVars>
      </dgm:prSet>
      <dgm:spPr/>
    </dgm:pt>
    <dgm:pt modelId="{8CF80DA4-7C2B-4A55-879F-82E5859A099D}" type="pres">
      <dgm:prSet presAssocID="{6BA58CC6-2414-419D-9F4A-E3123E08D3CE}" presName="linNode" presStyleCnt="0"/>
      <dgm:spPr/>
    </dgm:pt>
    <dgm:pt modelId="{DD280A4D-2D00-48CB-94AA-3A061410F9F9}" type="pres">
      <dgm:prSet presAssocID="{6BA58CC6-2414-419D-9F4A-E3123E08D3CE}" presName="parentText" presStyleLbl="node1" presStyleIdx="0" presStyleCnt="3" custScaleY="63909">
        <dgm:presLayoutVars>
          <dgm:chMax val="1"/>
          <dgm:bulletEnabled val="1"/>
        </dgm:presLayoutVars>
      </dgm:prSet>
      <dgm:spPr/>
    </dgm:pt>
    <dgm:pt modelId="{7D2B44D1-9C38-4658-B765-3735C60AAEDF}" type="pres">
      <dgm:prSet presAssocID="{6BA58CC6-2414-419D-9F4A-E3123E08D3CE}" presName="descendantText" presStyleLbl="alignAccFollowNode1" presStyleIdx="0" presStyleCnt="3">
        <dgm:presLayoutVars>
          <dgm:bulletEnabled val="1"/>
        </dgm:presLayoutVars>
      </dgm:prSet>
      <dgm:spPr/>
    </dgm:pt>
    <dgm:pt modelId="{2A29AE3F-4849-42FD-AF79-D8545543CE30}" type="pres">
      <dgm:prSet presAssocID="{422710BF-67A8-432E-A756-6BE08DA7BABD}" presName="sp" presStyleCnt="0"/>
      <dgm:spPr/>
    </dgm:pt>
    <dgm:pt modelId="{C67BDE2B-8914-45B0-89CE-D9875036BA25}" type="pres">
      <dgm:prSet presAssocID="{A6C6F70B-D6A6-49F5-95D6-01ED124B4912}" presName="linNode" presStyleCnt="0"/>
      <dgm:spPr/>
    </dgm:pt>
    <dgm:pt modelId="{0BCCCDFE-6B61-437B-BE75-A5F4DB673C00}" type="pres">
      <dgm:prSet presAssocID="{A6C6F70B-D6A6-49F5-95D6-01ED124B4912}" presName="parentText" presStyleLbl="node1" presStyleIdx="1" presStyleCnt="3" custScaleY="63909">
        <dgm:presLayoutVars>
          <dgm:chMax val="1"/>
          <dgm:bulletEnabled val="1"/>
        </dgm:presLayoutVars>
      </dgm:prSet>
      <dgm:spPr/>
    </dgm:pt>
    <dgm:pt modelId="{1DAC8A69-343D-40CC-93AD-566498661950}" type="pres">
      <dgm:prSet presAssocID="{A6C6F70B-D6A6-49F5-95D6-01ED124B4912}" presName="descendantText" presStyleLbl="alignAccFollowNode1" presStyleIdx="1" presStyleCnt="3">
        <dgm:presLayoutVars>
          <dgm:bulletEnabled val="1"/>
        </dgm:presLayoutVars>
      </dgm:prSet>
      <dgm:spPr/>
    </dgm:pt>
    <dgm:pt modelId="{F0684C63-7B89-4B32-9FC4-808062185622}" type="pres">
      <dgm:prSet presAssocID="{23F4715E-DE44-4673-A056-7CDA9506DBEF}" presName="sp" presStyleCnt="0"/>
      <dgm:spPr/>
    </dgm:pt>
    <dgm:pt modelId="{73570FE9-3A93-47D6-BBAF-7719E79B3096}" type="pres">
      <dgm:prSet presAssocID="{B7DE2626-165E-4AD7-8FEB-CA8057EB62D8}" presName="linNode" presStyleCnt="0"/>
      <dgm:spPr/>
    </dgm:pt>
    <dgm:pt modelId="{E356A3D1-92B1-443E-BAC7-7BA15F9F08EE}" type="pres">
      <dgm:prSet presAssocID="{B7DE2626-165E-4AD7-8FEB-CA8057EB62D8}" presName="parentText" presStyleLbl="node1" presStyleIdx="2" presStyleCnt="3" custScaleY="63909">
        <dgm:presLayoutVars>
          <dgm:chMax val="1"/>
          <dgm:bulletEnabled val="1"/>
        </dgm:presLayoutVars>
      </dgm:prSet>
      <dgm:spPr/>
    </dgm:pt>
    <dgm:pt modelId="{FCD89AB1-7CE7-4480-8AAD-5043131B01DC}" type="pres">
      <dgm:prSet presAssocID="{B7DE2626-165E-4AD7-8FEB-CA8057EB62D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7348304-6EF5-46D5-8504-1D518F90C607}" srcId="{39B894A3-77B8-4284-95D7-CB8457F30B12}" destId="{6BA58CC6-2414-419D-9F4A-E3123E08D3CE}" srcOrd="0" destOrd="0" parTransId="{C60BCB99-D492-4197-9CA8-5C17DB5D754A}" sibTransId="{422710BF-67A8-432E-A756-6BE08DA7BABD}"/>
    <dgm:cxn modelId="{A86CF406-4AA5-4211-8C17-1006F8A69775}" type="presOf" srcId="{9E665173-C879-41CF-9095-EDA5274651AB}" destId="{1DAC8A69-343D-40CC-93AD-566498661950}" srcOrd="0" destOrd="0" presId="urn:microsoft.com/office/officeart/2005/8/layout/vList5"/>
    <dgm:cxn modelId="{7F7B510B-A24D-4A58-9A7D-38180E58204A}" srcId="{B7DE2626-165E-4AD7-8FEB-CA8057EB62D8}" destId="{1435CF2F-3EA6-42B7-97EC-0024FB349CDB}" srcOrd="1" destOrd="0" parTransId="{D64B670A-2FE1-4B0D-9BA4-632345538043}" sibTransId="{594D7FE6-147E-46D6-AFE8-7D68834803FA}"/>
    <dgm:cxn modelId="{B13BA119-A28C-4EE6-973B-6BE27A6EEC43}" type="presOf" srcId="{B823A47C-6D74-49B0-9991-C89AD19D72A3}" destId="{1DAC8A69-343D-40CC-93AD-566498661950}" srcOrd="0" destOrd="1" presId="urn:microsoft.com/office/officeart/2005/8/layout/vList5"/>
    <dgm:cxn modelId="{6EB15128-4A74-47BB-B0B3-CFB72BE89249}" type="presOf" srcId="{1435CF2F-3EA6-42B7-97EC-0024FB349CDB}" destId="{FCD89AB1-7CE7-4480-8AAD-5043131B01DC}" srcOrd="0" destOrd="1" presId="urn:microsoft.com/office/officeart/2005/8/layout/vList5"/>
    <dgm:cxn modelId="{C5DAEA39-93A0-401C-A4EB-2BA30348EEA3}" srcId="{B7DE2626-165E-4AD7-8FEB-CA8057EB62D8}" destId="{DEC61A99-651C-4136-90E7-8AC7C8E0CB5D}" srcOrd="2" destOrd="0" parTransId="{52FBC9EB-DBFE-4ADC-92B7-9C885D3E41D4}" sibTransId="{D0F1951D-8EEF-41B2-AA6D-2025CABC824C}"/>
    <dgm:cxn modelId="{5C865C3B-BAFB-4241-A2F8-A5D780A2DF07}" srcId="{39B894A3-77B8-4284-95D7-CB8457F30B12}" destId="{A6C6F70B-D6A6-49F5-95D6-01ED124B4912}" srcOrd="1" destOrd="0" parTransId="{09265FD2-C6A1-4E57-BEB4-8885846D44D4}" sibTransId="{23F4715E-DE44-4673-A056-7CDA9506DBEF}"/>
    <dgm:cxn modelId="{248AE564-CCB4-4110-AE81-9E77B2D0D167}" type="presOf" srcId="{A6C6F70B-D6A6-49F5-95D6-01ED124B4912}" destId="{0BCCCDFE-6B61-437B-BE75-A5F4DB673C00}" srcOrd="0" destOrd="0" presId="urn:microsoft.com/office/officeart/2005/8/layout/vList5"/>
    <dgm:cxn modelId="{6DFAA868-577E-4AEE-B65A-6C479E039F57}" srcId="{B7DE2626-165E-4AD7-8FEB-CA8057EB62D8}" destId="{0F306EA0-D454-419A-8CB1-4E13E18FBB10}" srcOrd="0" destOrd="0" parTransId="{5E91250A-B58C-4898-A28B-7584FF7486DB}" sibTransId="{67E531D6-F873-4C9F-A573-DFD655DC2F48}"/>
    <dgm:cxn modelId="{2839B681-95AA-4164-BAD3-6DA35E184FBF}" type="presOf" srcId="{0F1411D4-E4AD-41A4-8F61-29AE3715E50A}" destId="{7D2B44D1-9C38-4658-B765-3735C60AAEDF}" srcOrd="0" destOrd="0" presId="urn:microsoft.com/office/officeart/2005/8/layout/vList5"/>
    <dgm:cxn modelId="{3103BE9A-5B9F-4034-96E0-ECFD6A203D3D}" type="presOf" srcId="{0F306EA0-D454-419A-8CB1-4E13E18FBB10}" destId="{FCD89AB1-7CE7-4480-8AAD-5043131B01DC}" srcOrd="0" destOrd="0" presId="urn:microsoft.com/office/officeart/2005/8/layout/vList5"/>
    <dgm:cxn modelId="{AC88E29F-6794-4948-98E3-4B918771C338}" type="presOf" srcId="{DEC61A99-651C-4136-90E7-8AC7C8E0CB5D}" destId="{FCD89AB1-7CE7-4480-8AAD-5043131B01DC}" srcOrd="0" destOrd="2" presId="urn:microsoft.com/office/officeart/2005/8/layout/vList5"/>
    <dgm:cxn modelId="{64F3EBA5-53CC-46FF-9D62-F828628214FD}" srcId="{6BA58CC6-2414-419D-9F4A-E3123E08D3CE}" destId="{0F1411D4-E4AD-41A4-8F61-29AE3715E50A}" srcOrd="0" destOrd="0" parTransId="{8F8EDA36-BD44-4D88-B17D-810A387A94E2}" sibTransId="{B47F2E5B-B1A7-470E-85F5-B4116DEB02D3}"/>
    <dgm:cxn modelId="{6AC5D6B4-BC15-4F4B-B369-7BCBB2CBFB77}" type="presOf" srcId="{39B894A3-77B8-4284-95D7-CB8457F30B12}" destId="{D27918BD-AB63-4C9F-A829-248E4B013B20}" srcOrd="0" destOrd="0" presId="urn:microsoft.com/office/officeart/2005/8/layout/vList5"/>
    <dgm:cxn modelId="{556EA8C3-E8CB-4407-A485-4552B840B11A}" type="presOf" srcId="{6BA58CC6-2414-419D-9F4A-E3123E08D3CE}" destId="{DD280A4D-2D00-48CB-94AA-3A061410F9F9}" srcOrd="0" destOrd="0" presId="urn:microsoft.com/office/officeart/2005/8/layout/vList5"/>
    <dgm:cxn modelId="{E1150FD9-34D4-4D61-843B-AAE3A0EDC653}" srcId="{A6C6F70B-D6A6-49F5-95D6-01ED124B4912}" destId="{9E665173-C879-41CF-9095-EDA5274651AB}" srcOrd="0" destOrd="0" parTransId="{F29A1A83-8880-4D7E-8DBA-792AA503C0AF}" sibTransId="{6267355F-FB8B-41B9-988F-B6E61C776C62}"/>
    <dgm:cxn modelId="{BE35ADDD-F933-4316-B44F-7CD4F52A41E9}" type="presOf" srcId="{B7DE2626-165E-4AD7-8FEB-CA8057EB62D8}" destId="{E356A3D1-92B1-443E-BAC7-7BA15F9F08EE}" srcOrd="0" destOrd="0" presId="urn:microsoft.com/office/officeart/2005/8/layout/vList5"/>
    <dgm:cxn modelId="{EF98D1E0-10E5-4542-BD6E-9995FA28E767}" srcId="{39B894A3-77B8-4284-95D7-CB8457F30B12}" destId="{B7DE2626-165E-4AD7-8FEB-CA8057EB62D8}" srcOrd="2" destOrd="0" parTransId="{DDA0DC58-E9F0-4DE3-A921-4896F86648BC}" sibTransId="{D085EFE9-0242-4B92-892B-213CA42671FC}"/>
    <dgm:cxn modelId="{283CFAE7-7E2D-4F92-BDAA-331FCEB76D59}" type="presOf" srcId="{3CCE5942-348D-4A3C-8BF9-07552A83A719}" destId="{1DAC8A69-343D-40CC-93AD-566498661950}" srcOrd="0" destOrd="2" presId="urn:microsoft.com/office/officeart/2005/8/layout/vList5"/>
    <dgm:cxn modelId="{D0FFB6E8-31DC-44C2-B4F3-7984E7DC8F2A}" srcId="{A6C6F70B-D6A6-49F5-95D6-01ED124B4912}" destId="{B823A47C-6D74-49B0-9991-C89AD19D72A3}" srcOrd="1" destOrd="0" parTransId="{8D770164-A4A2-4AA6-92EA-F4925465D468}" sibTransId="{F8CF3E07-5892-4E22-B664-6BF343741186}"/>
    <dgm:cxn modelId="{88D007F1-F005-4189-BCC8-F626AE55227D}" srcId="{A6C6F70B-D6A6-49F5-95D6-01ED124B4912}" destId="{3CCE5942-348D-4A3C-8BF9-07552A83A719}" srcOrd="2" destOrd="0" parTransId="{D245D9F1-2224-4398-A672-2751A2F0BF78}" sibTransId="{748221E8-241B-4631-8440-3686BB6FF522}"/>
    <dgm:cxn modelId="{64610D6D-55B2-413D-B621-83DF5420190D}" type="presParOf" srcId="{D27918BD-AB63-4C9F-A829-248E4B013B20}" destId="{8CF80DA4-7C2B-4A55-879F-82E5859A099D}" srcOrd="0" destOrd="0" presId="urn:microsoft.com/office/officeart/2005/8/layout/vList5"/>
    <dgm:cxn modelId="{D1F1F388-F5EF-4101-8641-23D375D90990}" type="presParOf" srcId="{8CF80DA4-7C2B-4A55-879F-82E5859A099D}" destId="{DD280A4D-2D00-48CB-94AA-3A061410F9F9}" srcOrd="0" destOrd="0" presId="urn:microsoft.com/office/officeart/2005/8/layout/vList5"/>
    <dgm:cxn modelId="{22A65853-C784-44EF-BDED-45EE0424767B}" type="presParOf" srcId="{8CF80DA4-7C2B-4A55-879F-82E5859A099D}" destId="{7D2B44D1-9C38-4658-B765-3735C60AAEDF}" srcOrd="1" destOrd="0" presId="urn:microsoft.com/office/officeart/2005/8/layout/vList5"/>
    <dgm:cxn modelId="{D09BAE51-88C9-480F-94F0-EEAA09322A77}" type="presParOf" srcId="{D27918BD-AB63-4C9F-A829-248E4B013B20}" destId="{2A29AE3F-4849-42FD-AF79-D8545543CE30}" srcOrd="1" destOrd="0" presId="urn:microsoft.com/office/officeart/2005/8/layout/vList5"/>
    <dgm:cxn modelId="{0E49C8AA-FC6D-4283-9920-C809A5525709}" type="presParOf" srcId="{D27918BD-AB63-4C9F-A829-248E4B013B20}" destId="{C67BDE2B-8914-45B0-89CE-D9875036BA25}" srcOrd="2" destOrd="0" presId="urn:microsoft.com/office/officeart/2005/8/layout/vList5"/>
    <dgm:cxn modelId="{57461CA1-AE9C-4BE0-92D6-320AA2B32F57}" type="presParOf" srcId="{C67BDE2B-8914-45B0-89CE-D9875036BA25}" destId="{0BCCCDFE-6B61-437B-BE75-A5F4DB673C00}" srcOrd="0" destOrd="0" presId="urn:microsoft.com/office/officeart/2005/8/layout/vList5"/>
    <dgm:cxn modelId="{76EB7DEB-56BB-4A9E-9AC7-EBF4DB02F003}" type="presParOf" srcId="{C67BDE2B-8914-45B0-89CE-D9875036BA25}" destId="{1DAC8A69-343D-40CC-93AD-566498661950}" srcOrd="1" destOrd="0" presId="urn:microsoft.com/office/officeart/2005/8/layout/vList5"/>
    <dgm:cxn modelId="{736B1D68-3A52-4302-A0C5-DEF5F958FBFC}" type="presParOf" srcId="{D27918BD-AB63-4C9F-A829-248E4B013B20}" destId="{F0684C63-7B89-4B32-9FC4-808062185622}" srcOrd="3" destOrd="0" presId="urn:microsoft.com/office/officeart/2005/8/layout/vList5"/>
    <dgm:cxn modelId="{037FAE30-2198-4D5B-AB4B-5F044D130F0B}" type="presParOf" srcId="{D27918BD-AB63-4C9F-A829-248E4B013B20}" destId="{73570FE9-3A93-47D6-BBAF-7719E79B3096}" srcOrd="4" destOrd="0" presId="urn:microsoft.com/office/officeart/2005/8/layout/vList5"/>
    <dgm:cxn modelId="{1EBB1A10-EE20-4D23-AC1C-09511A3E94AC}" type="presParOf" srcId="{73570FE9-3A93-47D6-BBAF-7719E79B3096}" destId="{E356A3D1-92B1-443E-BAC7-7BA15F9F08EE}" srcOrd="0" destOrd="0" presId="urn:microsoft.com/office/officeart/2005/8/layout/vList5"/>
    <dgm:cxn modelId="{88781DEC-E712-477A-AF0B-C4A8A41A5AD2}" type="presParOf" srcId="{73570FE9-3A93-47D6-BBAF-7719E79B3096}" destId="{FCD89AB1-7CE7-4480-8AAD-5043131B01D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CD479E-4833-4C6D-A75F-6CF71CB52364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1BE0264-B397-416F-8846-7A28D0D298F6}">
      <dgm:prSet phldrT="[Text]"/>
      <dgm:spPr/>
      <dgm:t>
        <a:bodyPr/>
        <a:lstStyle/>
        <a:p>
          <a:endParaRPr lang="en-IN" dirty="0"/>
        </a:p>
      </dgm:t>
    </dgm:pt>
    <dgm:pt modelId="{1AC98536-A049-4883-B4DB-F6BAEA111941}" type="parTrans" cxnId="{F30B022E-488A-4D5F-BF4F-125147A00CDA}">
      <dgm:prSet/>
      <dgm:spPr/>
      <dgm:t>
        <a:bodyPr/>
        <a:lstStyle/>
        <a:p>
          <a:endParaRPr lang="en-IN"/>
        </a:p>
      </dgm:t>
    </dgm:pt>
    <dgm:pt modelId="{18BC4C73-A3EC-4ECA-962E-319A5D59ABFF}" type="sibTrans" cxnId="{F30B022E-488A-4D5F-BF4F-125147A00CDA}">
      <dgm:prSet/>
      <dgm:spPr/>
      <dgm:t>
        <a:bodyPr/>
        <a:lstStyle/>
        <a:p>
          <a:endParaRPr lang="en-IN"/>
        </a:p>
      </dgm:t>
    </dgm:pt>
    <dgm:pt modelId="{3E4EE367-A9B4-435C-8F8D-EC53B81000AD}">
      <dgm:prSet phldrT="[Text]"/>
      <dgm:spPr/>
      <dgm:t>
        <a:bodyPr anchor="ctr"/>
        <a:lstStyle/>
        <a:p>
          <a:pPr>
            <a:lnSpc>
              <a:spcPct val="100000"/>
            </a:lnSpc>
            <a:buNone/>
          </a:pPr>
          <a:r>
            <a:rPr lang="en-US" dirty="0">
              <a:solidFill>
                <a:srgbClr val="FFFFFF"/>
              </a:solidFill>
            </a:rPr>
            <a:t>For this project, we trained all the models from scratch using CNN packages in Keras. In future works, we would like to implement a Facial Action Coding System (FACS) for determining facial expressions. </a:t>
          </a:r>
          <a:endParaRPr lang="en-IN" dirty="0"/>
        </a:p>
      </dgm:t>
    </dgm:pt>
    <dgm:pt modelId="{4E0B2BA1-A27E-4350-8B46-5AC9287B0382}" type="parTrans" cxnId="{2BAEDCC0-03CA-4E71-81E7-F3BF5FFA98B4}">
      <dgm:prSet/>
      <dgm:spPr/>
      <dgm:t>
        <a:bodyPr/>
        <a:lstStyle/>
        <a:p>
          <a:endParaRPr lang="en-IN"/>
        </a:p>
      </dgm:t>
    </dgm:pt>
    <dgm:pt modelId="{E0D655F4-0142-4082-B05E-0D97DA41E7A8}" type="sibTrans" cxnId="{2BAEDCC0-03CA-4E71-81E7-F3BF5FFA98B4}">
      <dgm:prSet/>
      <dgm:spPr/>
      <dgm:t>
        <a:bodyPr/>
        <a:lstStyle/>
        <a:p>
          <a:endParaRPr lang="en-IN"/>
        </a:p>
      </dgm:t>
    </dgm:pt>
    <dgm:pt modelId="{697033EF-9C2F-41D1-AA46-56C705AA53C6}">
      <dgm:prSet phldrT="[Text]"/>
      <dgm:spPr/>
      <dgm:t>
        <a:bodyPr/>
        <a:lstStyle/>
        <a:p>
          <a:endParaRPr lang="en-IN" dirty="0"/>
        </a:p>
      </dgm:t>
    </dgm:pt>
    <dgm:pt modelId="{2FA32E10-D335-4704-9111-912738638F6A}" type="parTrans" cxnId="{1CA4F325-8DB4-4AF5-B756-E344683396FC}">
      <dgm:prSet/>
      <dgm:spPr/>
      <dgm:t>
        <a:bodyPr/>
        <a:lstStyle/>
        <a:p>
          <a:endParaRPr lang="en-IN"/>
        </a:p>
      </dgm:t>
    </dgm:pt>
    <dgm:pt modelId="{9B06350A-494C-4135-AAF2-850EAE4ED584}" type="sibTrans" cxnId="{1CA4F325-8DB4-4AF5-B756-E344683396FC}">
      <dgm:prSet/>
      <dgm:spPr/>
      <dgm:t>
        <a:bodyPr/>
        <a:lstStyle/>
        <a:p>
          <a:endParaRPr lang="en-IN"/>
        </a:p>
      </dgm:t>
    </dgm:pt>
    <dgm:pt modelId="{7F85DD4E-78A3-4A81-973B-A62D93F169FD}">
      <dgm:prSet phldrT="[Text]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dirty="0">
              <a:solidFill>
                <a:srgbClr val="FFFFFF"/>
              </a:solidFill>
            </a:rPr>
            <a:t>This posits  that expressions result from the change of facial parts and each muscular movement is tracked. </a:t>
          </a:r>
        </a:p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dirty="0">
              <a:solidFill>
                <a:srgbClr val="FFFFFF"/>
              </a:solidFill>
            </a:rPr>
            <a:t>For this, we could investigate the efficacy of pretrained SOTA such as the Google-Net or Res-Net 50 or any recent published architecture. </a:t>
          </a:r>
          <a:endParaRPr lang="en-IN" dirty="0"/>
        </a:p>
      </dgm:t>
    </dgm:pt>
    <dgm:pt modelId="{E62B8147-C6D6-4567-845F-F82622F13ACA}" type="parTrans" cxnId="{EF671335-6CCC-464D-9AD1-BEB87193E173}">
      <dgm:prSet/>
      <dgm:spPr/>
      <dgm:t>
        <a:bodyPr/>
        <a:lstStyle/>
        <a:p>
          <a:endParaRPr lang="en-IN"/>
        </a:p>
      </dgm:t>
    </dgm:pt>
    <dgm:pt modelId="{A3278758-ED88-47EC-AEF0-881BD47F8E97}" type="sibTrans" cxnId="{EF671335-6CCC-464D-9AD1-BEB87193E173}">
      <dgm:prSet/>
      <dgm:spPr/>
      <dgm:t>
        <a:bodyPr/>
        <a:lstStyle/>
        <a:p>
          <a:endParaRPr lang="en-IN"/>
        </a:p>
      </dgm:t>
    </dgm:pt>
    <dgm:pt modelId="{EA315859-C3D5-484C-BF35-2D7541257D26}">
      <dgm:prSet phldrT="[Text]"/>
      <dgm:spPr/>
      <dgm:t>
        <a:bodyPr/>
        <a:lstStyle/>
        <a:p>
          <a:endParaRPr lang="en-IN" dirty="0"/>
        </a:p>
      </dgm:t>
    </dgm:pt>
    <dgm:pt modelId="{78247340-7502-4FFB-8782-A5CAB2E72318}" type="parTrans" cxnId="{9D12A981-DF64-4E38-8DF0-8F24E5493138}">
      <dgm:prSet/>
      <dgm:spPr/>
      <dgm:t>
        <a:bodyPr/>
        <a:lstStyle/>
        <a:p>
          <a:endParaRPr lang="en-IN"/>
        </a:p>
      </dgm:t>
    </dgm:pt>
    <dgm:pt modelId="{900AABC5-DD74-472B-966B-2E3826D852EF}" type="sibTrans" cxnId="{9D12A981-DF64-4E38-8DF0-8F24E5493138}">
      <dgm:prSet/>
      <dgm:spPr/>
      <dgm:t>
        <a:bodyPr/>
        <a:lstStyle/>
        <a:p>
          <a:endParaRPr lang="en-IN"/>
        </a:p>
      </dgm:t>
    </dgm:pt>
    <dgm:pt modelId="{B6063C52-1A84-4484-82CA-79E5BAAA3627}">
      <dgm:prSet phldrT="[Text]"/>
      <dgm:spPr/>
      <dgm:t>
        <a:bodyPr anchor="ctr"/>
        <a:lstStyle/>
        <a:p>
          <a:pPr>
            <a:lnSpc>
              <a:spcPct val="100000"/>
            </a:lnSpc>
            <a:buNone/>
          </a:pPr>
          <a:r>
            <a:rPr lang="en-US" dirty="0">
              <a:solidFill>
                <a:srgbClr val="FFFFFF"/>
              </a:solidFill>
            </a:rPr>
            <a:t>Another extension would be the implementation of multi-face detection process, followed by the emotion prediction for each face. </a:t>
          </a:r>
          <a:endParaRPr lang="en-IN" dirty="0"/>
        </a:p>
      </dgm:t>
    </dgm:pt>
    <dgm:pt modelId="{EBEAC0B3-165E-483D-9F29-5D15B90E185F}" type="parTrans" cxnId="{27A3F888-105F-42B7-BA80-7C1132F214A6}">
      <dgm:prSet/>
      <dgm:spPr/>
      <dgm:t>
        <a:bodyPr/>
        <a:lstStyle/>
        <a:p>
          <a:endParaRPr lang="en-IN"/>
        </a:p>
      </dgm:t>
    </dgm:pt>
    <dgm:pt modelId="{553B005B-DDC2-4CDE-B1C9-86D6D89CC03C}" type="sibTrans" cxnId="{27A3F888-105F-42B7-BA80-7C1132F214A6}">
      <dgm:prSet/>
      <dgm:spPr/>
      <dgm:t>
        <a:bodyPr/>
        <a:lstStyle/>
        <a:p>
          <a:endParaRPr lang="en-IN"/>
        </a:p>
      </dgm:t>
    </dgm:pt>
    <dgm:pt modelId="{A56B73BC-8B0E-4D36-ABE7-E6F836774FDC}" type="pres">
      <dgm:prSet presAssocID="{22CD479E-4833-4C6D-A75F-6CF71CB52364}" presName="Name0" presStyleCnt="0">
        <dgm:presLayoutVars>
          <dgm:dir/>
          <dgm:animLvl val="lvl"/>
          <dgm:resizeHandles val="exact"/>
        </dgm:presLayoutVars>
      </dgm:prSet>
      <dgm:spPr/>
    </dgm:pt>
    <dgm:pt modelId="{EBC3225F-77D7-45DE-A90A-E658E787131B}" type="pres">
      <dgm:prSet presAssocID="{D1BE0264-B397-416F-8846-7A28D0D298F6}" presName="compositeNode" presStyleCnt="0">
        <dgm:presLayoutVars>
          <dgm:bulletEnabled val="1"/>
        </dgm:presLayoutVars>
      </dgm:prSet>
      <dgm:spPr/>
    </dgm:pt>
    <dgm:pt modelId="{7A86EB5A-0339-4109-A700-C9183151D4CE}" type="pres">
      <dgm:prSet presAssocID="{D1BE0264-B397-416F-8846-7A28D0D298F6}" presName="bgRect" presStyleLbl="node1" presStyleIdx="0" presStyleCnt="3"/>
      <dgm:spPr/>
    </dgm:pt>
    <dgm:pt modelId="{42F8E57C-169B-4245-95E2-8B822903DDA9}" type="pres">
      <dgm:prSet presAssocID="{D1BE0264-B397-416F-8846-7A28D0D298F6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16F2D9A7-CCDE-4BF4-8178-3487C142F373}" type="pres">
      <dgm:prSet presAssocID="{D1BE0264-B397-416F-8846-7A28D0D298F6}" presName="childNode" presStyleLbl="node1" presStyleIdx="0" presStyleCnt="3">
        <dgm:presLayoutVars>
          <dgm:bulletEnabled val="1"/>
        </dgm:presLayoutVars>
      </dgm:prSet>
      <dgm:spPr/>
    </dgm:pt>
    <dgm:pt modelId="{DE7884DD-C5D3-438A-97A2-9096E811AFCD}" type="pres">
      <dgm:prSet presAssocID="{18BC4C73-A3EC-4ECA-962E-319A5D59ABFF}" presName="hSp" presStyleCnt="0"/>
      <dgm:spPr/>
    </dgm:pt>
    <dgm:pt modelId="{9022DA8F-E580-4A96-AA99-EC6C725CC4C7}" type="pres">
      <dgm:prSet presAssocID="{18BC4C73-A3EC-4ECA-962E-319A5D59ABFF}" presName="vProcSp" presStyleCnt="0"/>
      <dgm:spPr/>
    </dgm:pt>
    <dgm:pt modelId="{AE8C7551-D764-4B77-BEB5-26EDE56DA4C3}" type="pres">
      <dgm:prSet presAssocID="{18BC4C73-A3EC-4ECA-962E-319A5D59ABFF}" presName="vSp1" presStyleCnt="0"/>
      <dgm:spPr/>
    </dgm:pt>
    <dgm:pt modelId="{790C12C6-A764-4393-99E1-19DEB1F78280}" type="pres">
      <dgm:prSet presAssocID="{18BC4C73-A3EC-4ECA-962E-319A5D59ABFF}" presName="simulatedConn" presStyleLbl="solidFgAcc1" presStyleIdx="0" presStyleCnt="2"/>
      <dgm:spPr/>
    </dgm:pt>
    <dgm:pt modelId="{5064098A-1476-4F32-9014-B81828DBB59E}" type="pres">
      <dgm:prSet presAssocID="{18BC4C73-A3EC-4ECA-962E-319A5D59ABFF}" presName="vSp2" presStyleCnt="0"/>
      <dgm:spPr/>
    </dgm:pt>
    <dgm:pt modelId="{4C102F9D-CE4C-4181-A6CF-ECE28F3761A6}" type="pres">
      <dgm:prSet presAssocID="{18BC4C73-A3EC-4ECA-962E-319A5D59ABFF}" presName="sibTrans" presStyleCnt="0"/>
      <dgm:spPr/>
    </dgm:pt>
    <dgm:pt modelId="{26DE80E1-7FC6-4473-977C-915BCA8E4BD7}" type="pres">
      <dgm:prSet presAssocID="{697033EF-9C2F-41D1-AA46-56C705AA53C6}" presName="compositeNode" presStyleCnt="0">
        <dgm:presLayoutVars>
          <dgm:bulletEnabled val="1"/>
        </dgm:presLayoutVars>
      </dgm:prSet>
      <dgm:spPr/>
    </dgm:pt>
    <dgm:pt modelId="{92E8CF25-3524-4531-9710-AE2305425065}" type="pres">
      <dgm:prSet presAssocID="{697033EF-9C2F-41D1-AA46-56C705AA53C6}" presName="bgRect" presStyleLbl="node1" presStyleIdx="1" presStyleCnt="3"/>
      <dgm:spPr/>
    </dgm:pt>
    <dgm:pt modelId="{9B28199E-C00E-4A4B-8920-8C78B64160AA}" type="pres">
      <dgm:prSet presAssocID="{697033EF-9C2F-41D1-AA46-56C705AA53C6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EA6E2D39-3E26-4C18-A95C-1EE590955F49}" type="pres">
      <dgm:prSet presAssocID="{697033EF-9C2F-41D1-AA46-56C705AA53C6}" presName="childNode" presStyleLbl="node1" presStyleIdx="1" presStyleCnt="3">
        <dgm:presLayoutVars>
          <dgm:bulletEnabled val="1"/>
        </dgm:presLayoutVars>
      </dgm:prSet>
      <dgm:spPr/>
    </dgm:pt>
    <dgm:pt modelId="{8FDD7206-75D4-494D-A375-31192138562C}" type="pres">
      <dgm:prSet presAssocID="{9B06350A-494C-4135-AAF2-850EAE4ED584}" presName="hSp" presStyleCnt="0"/>
      <dgm:spPr/>
    </dgm:pt>
    <dgm:pt modelId="{FA0C57E6-1BFB-404C-BB56-E81919C01E65}" type="pres">
      <dgm:prSet presAssocID="{9B06350A-494C-4135-AAF2-850EAE4ED584}" presName="vProcSp" presStyleCnt="0"/>
      <dgm:spPr/>
    </dgm:pt>
    <dgm:pt modelId="{AC8CF0C0-5C08-4515-AB68-86406DBC8BCD}" type="pres">
      <dgm:prSet presAssocID="{9B06350A-494C-4135-AAF2-850EAE4ED584}" presName="vSp1" presStyleCnt="0"/>
      <dgm:spPr/>
    </dgm:pt>
    <dgm:pt modelId="{78B19DAD-6D1C-4D57-A89C-F3E3DAA5714E}" type="pres">
      <dgm:prSet presAssocID="{9B06350A-494C-4135-AAF2-850EAE4ED584}" presName="simulatedConn" presStyleLbl="solidFgAcc1" presStyleIdx="1" presStyleCnt="2"/>
      <dgm:spPr/>
    </dgm:pt>
    <dgm:pt modelId="{3F34A5BC-928A-4BD0-B781-BD19FAECF776}" type="pres">
      <dgm:prSet presAssocID="{9B06350A-494C-4135-AAF2-850EAE4ED584}" presName="vSp2" presStyleCnt="0"/>
      <dgm:spPr/>
    </dgm:pt>
    <dgm:pt modelId="{25857B10-AC4C-49AA-B7DC-49E2CDE943E0}" type="pres">
      <dgm:prSet presAssocID="{9B06350A-494C-4135-AAF2-850EAE4ED584}" presName="sibTrans" presStyleCnt="0"/>
      <dgm:spPr/>
    </dgm:pt>
    <dgm:pt modelId="{54AD04B7-71BD-4D3D-A105-C647CB261F72}" type="pres">
      <dgm:prSet presAssocID="{EA315859-C3D5-484C-BF35-2D7541257D26}" presName="compositeNode" presStyleCnt="0">
        <dgm:presLayoutVars>
          <dgm:bulletEnabled val="1"/>
        </dgm:presLayoutVars>
      </dgm:prSet>
      <dgm:spPr/>
    </dgm:pt>
    <dgm:pt modelId="{0983277E-0D81-4FC7-BA1F-7B527EA51815}" type="pres">
      <dgm:prSet presAssocID="{EA315859-C3D5-484C-BF35-2D7541257D26}" presName="bgRect" presStyleLbl="node1" presStyleIdx="2" presStyleCnt="3"/>
      <dgm:spPr/>
    </dgm:pt>
    <dgm:pt modelId="{0541F667-B643-498C-B7AC-E0D502A3D8D4}" type="pres">
      <dgm:prSet presAssocID="{EA315859-C3D5-484C-BF35-2D7541257D26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6A870EFB-9301-41A9-952A-FF5F78EBA6D8}" type="pres">
      <dgm:prSet presAssocID="{EA315859-C3D5-484C-BF35-2D7541257D26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0A634C19-E68C-4F47-95F9-0DB254E6BC1D}" type="presOf" srcId="{D1BE0264-B397-416F-8846-7A28D0D298F6}" destId="{42F8E57C-169B-4245-95E2-8B822903DDA9}" srcOrd="1" destOrd="0" presId="urn:microsoft.com/office/officeart/2005/8/layout/hProcess7"/>
    <dgm:cxn modelId="{1CA4F325-8DB4-4AF5-B756-E344683396FC}" srcId="{22CD479E-4833-4C6D-A75F-6CF71CB52364}" destId="{697033EF-9C2F-41D1-AA46-56C705AA53C6}" srcOrd="1" destOrd="0" parTransId="{2FA32E10-D335-4704-9111-912738638F6A}" sibTransId="{9B06350A-494C-4135-AAF2-850EAE4ED584}"/>
    <dgm:cxn modelId="{F30B022E-488A-4D5F-BF4F-125147A00CDA}" srcId="{22CD479E-4833-4C6D-A75F-6CF71CB52364}" destId="{D1BE0264-B397-416F-8846-7A28D0D298F6}" srcOrd="0" destOrd="0" parTransId="{1AC98536-A049-4883-B4DB-F6BAEA111941}" sibTransId="{18BC4C73-A3EC-4ECA-962E-319A5D59ABFF}"/>
    <dgm:cxn modelId="{EF671335-6CCC-464D-9AD1-BEB87193E173}" srcId="{697033EF-9C2F-41D1-AA46-56C705AA53C6}" destId="{7F85DD4E-78A3-4A81-973B-A62D93F169FD}" srcOrd="0" destOrd="0" parTransId="{E62B8147-C6D6-4567-845F-F82622F13ACA}" sibTransId="{A3278758-ED88-47EC-AEF0-881BD47F8E97}"/>
    <dgm:cxn modelId="{B2ABF03A-D22F-491B-94B3-AD29E5D33E6C}" type="presOf" srcId="{22CD479E-4833-4C6D-A75F-6CF71CB52364}" destId="{A56B73BC-8B0E-4D36-ABE7-E6F836774FDC}" srcOrd="0" destOrd="0" presId="urn:microsoft.com/office/officeart/2005/8/layout/hProcess7"/>
    <dgm:cxn modelId="{5A8F5E49-74B5-445A-A65C-7253841EDBF6}" type="presOf" srcId="{3E4EE367-A9B4-435C-8F8D-EC53B81000AD}" destId="{16F2D9A7-CCDE-4BF4-8178-3487C142F373}" srcOrd="0" destOrd="0" presId="urn:microsoft.com/office/officeart/2005/8/layout/hProcess7"/>
    <dgm:cxn modelId="{E60A5F7C-106D-4EE7-BD0E-AD3BD27534DD}" type="presOf" srcId="{EA315859-C3D5-484C-BF35-2D7541257D26}" destId="{0541F667-B643-498C-B7AC-E0D502A3D8D4}" srcOrd="1" destOrd="0" presId="urn:microsoft.com/office/officeart/2005/8/layout/hProcess7"/>
    <dgm:cxn modelId="{9D12A981-DF64-4E38-8DF0-8F24E5493138}" srcId="{22CD479E-4833-4C6D-A75F-6CF71CB52364}" destId="{EA315859-C3D5-484C-BF35-2D7541257D26}" srcOrd="2" destOrd="0" parTransId="{78247340-7502-4FFB-8782-A5CAB2E72318}" sibTransId="{900AABC5-DD74-472B-966B-2E3826D852EF}"/>
    <dgm:cxn modelId="{10FBC086-4242-453A-9956-E300CACE1741}" type="presOf" srcId="{697033EF-9C2F-41D1-AA46-56C705AA53C6}" destId="{9B28199E-C00E-4A4B-8920-8C78B64160AA}" srcOrd="1" destOrd="0" presId="urn:microsoft.com/office/officeart/2005/8/layout/hProcess7"/>
    <dgm:cxn modelId="{27A3F888-105F-42B7-BA80-7C1132F214A6}" srcId="{EA315859-C3D5-484C-BF35-2D7541257D26}" destId="{B6063C52-1A84-4484-82CA-79E5BAAA3627}" srcOrd="0" destOrd="0" parTransId="{EBEAC0B3-165E-483D-9F29-5D15B90E185F}" sibTransId="{553B005B-DDC2-4CDE-B1C9-86D6D89CC03C}"/>
    <dgm:cxn modelId="{0C7D568B-C9B0-4D11-8A77-8FB25FBE67AA}" type="presOf" srcId="{D1BE0264-B397-416F-8846-7A28D0D298F6}" destId="{7A86EB5A-0339-4109-A700-C9183151D4CE}" srcOrd="0" destOrd="0" presId="urn:microsoft.com/office/officeart/2005/8/layout/hProcess7"/>
    <dgm:cxn modelId="{B28DDF93-8413-4B58-B275-611F523BB1F1}" type="presOf" srcId="{EA315859-C3D5-484C-BF35-2D7541257D26}" destId="{0983277E-0D81-4FC7-BA1F-7B527EA51815}" srcOrd="0" destOrd="0" presId="urn:microsoft.com/office/officeart/2005/8/layout/hProcess7"/>
    <dgm:cxn modelId="{2BAEDCC0-03CA-4E71-81E7-F3BF5FFA98B4}" srcId="{D1BE0264-B397-416F-8846-7A28D0D298F6}" destId="{3E4EE367-A9B4-435C-8F8D-EC53B81000AD}" srcOrd="0" destOrd="0" parTransId="{4E0B2BA1-A27E-4350-8B46-5AC9287B0382}" sibTransId="{E0D655F4-0142-4082-B05E-0D97DA41E7A8}"/>
    <dgm:cxn modelId="{8B5EC9CC-613A-4F7C-8EEF-0EB3B1F40AEA}" type="presOf" srcId="{697033EF-9C2F-41D1-AA46-56C705AA53C6}" destId="{92E8CF25-3524-4531-9710-AE2305425065}" srcOrd="0" destOrd="0" presId="urn:microsoft.com/office/officeart/2005/8/layout/hProcess7"/>
    <dgm:cxn modelId="{8313DCEE-9CF0-4BBD-811B-D3159C042C21}" type="presOf" srcId="{7F85DD4E-78A3-4A81-973B-A62D93F169FD}" destId="{EA6E2D39-3E26-4C18-A95C-1EE590955F49}" srcOrd="0" destOrd="0" presId="urn:microsoft.com/office/officeart/2005/8/layout/hProcess7"/>
    <dgm:cxn modelId="{E5BADBF9-5E62-40B9-81D8-AEF43487EA44}" type="presOf" srcId="{B6063C52-1A84-4484-82CA-79E5BAAA3627}" destId="{6A870EFB-9301-41A9-952A-FF5F78EBA6D8}" srcOrd="0" destOrd="0" presId="urn:microsoft.com/office/officeart/2005/8/layout/hProcess7"/>
    <dgm:cxn modelId="{C027A41D-256C-4402-AFDE-79D29E970026}" type="presParOf" srcId="{A56B73BC-8B0E-4D36-ABE7-E6F836774FDC}" destId="{EBC3225F-77D7-45DE-A90A-E658E787131B}" srcOrd="0" destOrd="0" presId="urn:microsoft.com/office/officeart/2005/8/layout/hProcess7"/>
    <dgm:cxn modelId="{999573AC-56D9-4B62-83E5-B8C643EA79DD}" type="presParOf" srcId="{EBC3225F-77D7-45DE-A90A-E658E787131B}" destId="{7A86EB5A-0339-4109-A700-C9183151D4CE}" srcOrd="0" destOrd="0" presId="urn:microsoft.com/office/officeart/2005/8/layout/hProcess7"/>
    <dgm:cxn modelId="{F4AB2DF1-C430-40BE-A8F5-6ED5D2F9605D}" type="presParOf" srcId="{EBC3225F-77D7-45DE-A90A-E658E787131B}" destId="{42F8E57C-169B-4245-95E2-8B822903DDA9}" srcOrd="1" destOrd="0" presId="urn:microsoft.com/office/officeart/2005/8/layout/hProcess7"/>
    <dgm:cxn modelId="{6074D9FD-5385-4736-B674-C85BCB9A82A9}" type="presParOf" srcId="{EBC3225F-77D7-45DE-A90A-E658E787131B}" destId="{16F2D9A7-CCDE-4BF4-8178-3487C142F373}" srcOrd="2" destOrd="0" presId="urn:microsoft.com/office/officeart/2005/8/layout/hProcess7"/>
    <dgm:cxn modelId="{5352059C-6960-499B-B349-223A6F70C2CA}" type="presParOf" srcId="{A56B73BC-8B0E-4D36-ABE7-E6F836774FDC}" destId="{DE7884DD-C5D3-438A-97A2-9096E811AFCD}" srcOrd="1" destOrd="0" presId="urn:microsoft.com/office/officeart/2005/8/layout/hProcess7"/>
    <dgm:cxn modelId="{C63CE8A8-0405-409E-8CE9-B2A6B43846A8}" type="presParOf" srcId="{A56B73BC-8B0E-4D36-ABE7-E6F836774FDC}" destId="{9022DA8F-E580-4A96-AA99-EC6C725CC4C7}" srcOrd="2" destOrd="0" presId="urn:microsoft.com/office/officeart/2005/8/layout/hProcess7"/>
    <dgm:cxn modelId="{6A231283-670B-4F21-9085-02277D94A82B}" type="presParOf" srcId="{9022DA8F-E580-4A96-AA99-EC6C725CC4C7}" destId="{AE8C7551-D764-4B77-BEB5-26EDE56DA4C3}" srcOrd="0" destOrd="0" presId="urn:microsoft.com/office/officeart/2005/8/layout/hProcess7"/>
    <dgm:cxn modelId="{31E03DB2-C5DC-429A-AC9F-30896AA4940A}" type="presParOf" srcId="{9022DA8F-E580-4A96-AA99-EC6C725CC4C7}" destId="{790C12C6-A764-4393-99E1-19DEB1F78280}" srcOrd="1" destOrd="0" presId="urn:microsoft.com/office/officeart/2005/8/layout/hProcess7"/>
    <dgm:cxn modelId="{9867944C-7730-4E29-9E94-E0273506AD41}" type="presParOf" srcId="{9022DA8F-E580-4A96-AA99-EC6C725CC4C7}" destId="{5064098A-1476-4F32-9014-B81828DBB59E}" srcOrd="2" destOrd="0" presId="urn:microsoft.com/office/officeart/2005/8/layout/hProcess7"/>
    <dgm:cxn modelId="{716B1A9B-A947-4F98-A2C3-A204EB63B052}" type="presParOf" srcId="{A56B73BC-8B0E-4D36-ABE7-E6F836774FDC}" destId="{4C102F9D-CE4C-4181-A6CF-ECE28F3761A6}" srcOrd="3" destOrd="0" presId="urn:microsoft.com/office/officeart/2005/8/layout/hProcess7"/>
    <dgm:cxn modelId="{8EB5B631-BF72-4F30-8C1F-5DA20774F9C0}" type="presParOf" srcId="{A56B73BC-8B0E-4D36-ABE7-E6F836774FDC}" destId="{26DE80E1-7FC6-4473-977C-915BCA8E4BD7}" srcOrd="4" destOrd="0" presId="urn:microsoft.com/office/officeart/2005/8/layout/hProcess7"/>
    <dgm:cxn modelId="{80EA138C-B0E3-49FB-B253-80874BBF4136}" type="presParOf" srcId="{26DE80E1-7FC6-4473-977C-915BCA8E4BD7}" destId="{92E8CF25-3524-4531-9710-AE2305425065}" srcOrd="0" destOrd="0" presId="urn:microsoft.com/office/officeart/2005/8/layout/hProcess7"/>
    <dgm:cxn modelId="{4AEAB8F6-69D8-4890-826B-9236BB53B586}" type="presParOf" srcId="{26DE80E1-7FC6-4473-977C-915BCA8E4BD7}" destId="{9B28199E-C00E-4A4B-8920-8C78B64160AA}" srcOrd="1" destOrd="0" presId="urn:microsoft.com/office/officeart/2005/8/layout/hProcess7"/>
    <dgm:cxn modelId="{B383C025-EAE3-4E11-A4C3-749043255671}" type="presParOf" srcId="{26DE80E1-7FC6-4473-977C-915BCA8E4BD7}" destId="{EA6E2D39-3E26-4C18-A95C-1EE590955F49}" srcOrd="2" destOrd="0" presId="urn:microsoft.com/office/officeart/2005/8/layout/hProcess7"/>
    <dgm:cxn modelId="{A5C887F4-CD8C-42F8-B2C8-A424C646B24F}" type="presParOf" srcId="{A56B73BC-8B0E-4D36-ABE7-E6F836774FDC}" destId="{8FDD7206-75D4-494D-A375-31192138562C}" srcOrd="5" destOrd="0" presId="urn:microsoft.com/office/officeart/2005/8/layout/hProcess7"/>
    <dgm:cxn modelId="{022C25B6-F396-4592-A76F-DA17F4461D2B}" type="presParOf" srcId="{A56B73BC-8B0E-4D36-ABE7-E6F836774FDC}" destId="{FA0C57E6-1BFB-404C-BB56-E81919C01E65}" srcOrd="6" destOrd="0" presId="urn:microsoft.com/office/officeart/2005/8/layout/hProcess7"/>
    <dgm:cxn modelId="{2DF6E546-753C-454D-B4C5-6A2E40734D34}" type="presParOf" srcId="{FA0C57E6-1BFB-404C-BB56-E81919C01E65}" destId="{AC8CF0C0-5C08-4515-AB68-86406DBC8BCD}" srcOrd="0" destOrd="0" presId="urn:microsoft.com/office/officeart/2005/8/layout/hProcess7"/>
    <dgm:cxn modelId="{ED2C81FE-5BBA-4954-AF8E-F72F0D10A41D}" type="presParOf" srcId="{FA0C57E6-1BFB-404C-BB56-E81919C01E65}" destId="{78B19DAD-6D1C-4D57-A89C-F3E3DAA5714E}" srcOrd="1" destOrd="0" presId="urn:microsoft.com/office/officeart/2005/8/layout/hProcess7"/>
    <dgm:cxn modelId="{40BE287C-00A0-48D0-A69B-D01B040724B0}" type="presParOf" srcId="{FA0C57E6-1BFB-404C-BB56-E81919C01E65}" destId="{3F34A5BC-928A-4BD0-B781-BD19FAECF776}" srcOrd="2" destOrd="0" presId="urn:microsoft.com/office/officeart/2005/8/layout/hProcess7"/>
    <dgm:cxn modelId="{56886A15-EA30-448E-BD50-D76FCD85E663}" type="presParOf" srcId="{A56B73BC-8B0E-4D36-ABE7-E6F836774FDC}" destId="{25857B10-AC4C-49AA-B7DC-49E2CDE943E0}" srcOrd="7" destOrd="0" presId="urn:microsoft.com/office/officeart/2005/8/layout/hProcess7"/>
    <dgm:cxn modelId="{72404EFF-7E66-4CDF-A51E-03C9B88A183F}" type="presParOf" srcId="{A56B73BC-8B0E-4D36-ABE7-E6F836774FDC}" destId="{54AD04B7-71BD-4D3D-A105-C647CB261F72}" srcOrd="8" destOrd="0" presId="urn:microsoft.com/office/officeart/2005/8/layout/hProcess7"/>
    <dgm:cxn modelId="{578BD80A-C257-4075-A422-359540C557A2}" type="presParOf" srcId="{54AD04B7-71BD-4D3D-A105-C647CB261F72}" destId="{0983277E-0D81-4FC7-BA1F-7B527EA51815}" srcOrd="0" destOrd="0" presId="urn:microsoft.com/office/officeart/2005/8/layout/hProcess7"/>
    <dgm:cxn modelId="{46E0EA46-F9EC-4B09-9B3A-670BF9EF9A58}" type="presParOf" srcId="{54AD04B7-71BD-4D3D-A105-C647CB261F72}" destId="{0541F667-B643-498C-B7AC-E0D502A3D8D4}" srcOrd="1" destOrd="0" presId="urn:microsoft.com/office/officeart/2005/8/layout/hProcess7"/>
    <dgm:cxn modelId="{07B49517-BEC6-4C27-90B4-ADCA0FE1DC64}" type="presParOf" srcId="{54AD04B7-71BD-4D3D-A105-C647CB261F72}" destId="{6A870EFB-9301-41A9-952A-FF5F78EBA6D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18EAB-3905-4E8C-BDE3-88809784E610}">
      <dsp:nvSpPr>
        <dsp:cNvPr id="0" name=""/>
        <dsp:cNvSpPr/>
      </dsp:nvSpPr>
      <dsp:spPr>
        <a:xfrm>
          <a:off x="2729049" y="927"/>
          <a:ext cx="5855250" cy="126341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chemeClr val="bg1">
                  <a:lumMod val="90000"/>
                  <a:lumOff val="10000"/>
                </a:schemeClr>
              </a:solidFill>
              <a:latin typeface="+mj-lt"/>
            </a:rPr>
            <a:t>   Inspired by our online classes, we felt that video meetings can take advantage of the built-in camera to capture and recognize participants’ facial expressions in real time.</a:t>
          </a:r>
          <a:endParaRPr lang="en-IN" sz="1600" kern="1200" dirty="0"/>
        </a:p>
      </dsp:txBody>
      <dsp:txXfrm>
        <a:off x="2729049" y="158853"/>
        <a:ext cx="5381471" cy="947558"/>
      </dsp:txXfrm>
    </dsp:sp>
    <dsp:sp modelId="{66D4AEB8-CED1-4DC7-8FB7-BF6DD8CA538F}">
      <dsp:nvSpPr>
        <dsp:cNvPr id="0" name=""/>
        <dsp:cNvSpPr/>
      </dsp:nvSpPr>
      <dsp:spPr>
        <a:xfrm>
          <a:off x="63701" y="927"/>
          <a:ext cx="2665348" cy="1263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solidFill>
                <a:srgbClr val="FFFFFF"/>
              </a:solidFill>
              <a:latin typeface="+mj-lt"/>
            </a:rPr>
            <a:t>Motivation</a:t>
          </a:r>
          <a:endParaRPr lang="en-IN" sz="2600" kern="1200" dirty="0"/>
        </a:p>
      </dsp:txBody>
      <dsp:txXfrm>
        <a:off x="125376" y="62602"/>
        <a:ext cx="2541998" cy="1140060"/>
      </dsp:txXfrm>
    </dsp:sp>
    <dsp:sp modelId="{B9DF9698-D71A-4ED5-84E2-1542FE1444CA}">
      <dsp:nvSpPr>
        <dsp:cNvPr id="0" name=""/>
        <dsp:cNvSpPr/>
      </dsp:nvSpPr>
      <dsp:spPr>
        <a:xfrm>
          <a:off x="2730607" y="1390678"/>
          <a:ext cx="5849532" cy="14994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>
              <a:solidFill>
                <a:srgbClr val="FFFFFF"/>
              </a:solidFill>
              <a:latin typeface="+mj-lt"/>
              <a:ea typeface="Lato"/>
              <a:cs typeface="Lato"/>
              <a:sym typeface="Lato"/>
            </a:rPr>
            <a:t>  </a:t>
          </a:r>
          <a:r>
            <a:rPr lang="en-US" sz="1200" kern="1200" dirty="0">
              <a:solidFill>
                <a:schemeClr val="bg1">
                  <a:lumMod val="90000"/>
                  <a:lumOff val="10000"/>
                </a:schemeClr>
              </a:solidFill>
              <a:latin typeface="+mj-lt"/>
              <a:ea typeface="Lato"/>
              <a:cs typeface="Lato"/>
              <a:sym typeface="Lato"/>
            </a:rPr>
            <a:t>Build a face expression recognition system complementing the material covered in class:</a:t>
          </a:r>
          <a:endParaRPr lang="en-IN" sz="1200" kern="1200" dirty="0">
            <a:solidFill>
              <a:schemeClr val="bg1">
                <a:lumMod val="90000"/>
                <a:lumOff val="10000"/>
              </a:schemeClr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>
                  <a:lumMod val="90000"/>
                  <a:lumOff val="10000"/>
                </a:schemeClr>
              </a:solidFill>
              <a:latin typeface="+mj-lt"/>
              <a:ea typeface="Lato"/>
              <a:cs typeface="Lato"/>
              <a:sym typeface="Lato"/>
            </a:rPr>
            <a:t>Design a custom Convolutional Neural Network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>
                  <a:lumMod val="90000"/>
                  <a:lumOff val="10000"/>
                </a:schemeClr>
              </a:solidFill>
              <a:latin typeface="+mj-lt"/>
              <a:ea typeface="Lato"/>
              <a:cs typeface="Lato"/>
              <a:sym typeface="Lato"/>
            </a:rPr>
            <a:t>Train it from scratch by feeding batches of images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>
                  <a:lumMod val="90000"/>
                  <a:lumOff val="10000"/>
                </a:schemeClr>
              </a:solidFill>
              <a:latin typeface="+mj-lt"/>
              <a:ea typeface="Lato"/>
              <a:cs typeface="Lato"/>
              <a:sym typeface="Lato"/>
            </a:rPr>
            <a:t>Transfer learning with a standard architecture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>
                  <a:lumMod val="90000"/>
                  <a:lumOff val="10000"/>
                </a:schemeClr>
              </a:solidFill>
              <a:latin typeface="+mj-lt"/>
              <a:ea typeface="Lato"/>
              <a:cs typeface="Lato"/>
              <a:sym typeface="Lato"/>
            </a:rPr>
            <a:t>Export it to reuse it with real-time image data</a:t>
          </a:r>
        </a:p>
      </dsp:txBody>
      <dsp:txXfrm>
        <a:off x="2730607" y="1578105"/>
        <a:ext cx="5287251" cy="1124561"/>
      </dsp:txXfrm>
    </dsp:sp>
    <dsp:sp modelId="{FE63F446-0A1A-4A4B-B9FC-12E8740D097E}">
      <dsp:nvSpPr>
        <dsp:cNvPr id="0" name=""/>
        <dsp:cNvSpPr/>
      </dsp:nvSpPr>
      <dsp:spPr>
        <a:xfrm>
          <a:off x="67861" y="1508681"/>
          <a:ext cx="2662745" cy="1263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FFFFFF"/>
              </a:solidFill>
              <a:latin typeface="+mj-lt"/>
              <a:ea typeface="Lato"/>
              <a:cs typeface="Lato"/>
              <a:sym typeface="Lato"/>
            </a:rPr>
            <a:t>What we hoped to achieve</a:t>
          </a:r>
          <a:endParaRPr lang="en-IN" sz="2600" kern="1200" dirty="0"/>
        </a:p>
      </dsp:txBody>
      <dsp:txXfrm>
        <a:off x="129536" y="1570356"/>
        <a:ext cx="2539395" cy="1140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13FB17-C22D-4DF5-B4F2-9C1FBC2FD652}">
      <dsp:nvSpPr>
        <dsp:cNvPr id="0" name=""/>
        <dsp:cNvSpPr/>
      </dsp:nvSpPr>
      <dsp:spPr>
        <a:xfrm>
          <a:off x="4237" y="963501"/>
          <a:ext cx="1926870" cy="1058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Image Problem + Deep learning = </a:t>
          </a:r>
        </a:p>
      </dsp:txBody>
      <dsp:txXfrm>
        <a:off x="4237" y="963501"/>
        <a:ext cx="1926870" cy="705722"/>
      </dsp:txXfrm>
    </dsp:sp>
    <dsp:sp modelId="{8A6E7091-61BB-48CC-A365-3CF45AEEB944}">
      <dsp:nvSpPr>
        <dsp:cNvPr id="0" name=""/>
        <dsp:cNvSpPr/>
      </dsp:nvSpPr>
      <dsp:spPr>
        <a:xfrm>
          <a:off x="398898" y="1669224"/>
          <a:ext cx="1926870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Setting up a Convolutional Neural Network (CNN) </a:t>
          </a:r>
          <a:endParaRPr lang="en-IN" sz="1300" kern="1200" dirty="0"/>
        </a:p>
      </dsp:txBody>
      <dsp:txXfrm>
        <a:off x="420830" y="1691156"/>
        <a:ext cx="1883006" cy="704936"/>
      </dsp:txXfrm>
    </dsp:sp>
    <dsp:sp modelId="{0DA08512-CDEA-4486-9404-7CB3D4362548}">
      <dsp:nvSpPr>
        <dsp:cNvPr id="0" name=""/>
        <dsp:cNvSpPr/>
      </dsp:nvSpPr>
      <dsp:spPr>
        <a:xfrm>
          <a:off x="2223214" y="1076495"/>
          <a:ext cx="619265" cy="479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2223214" y="1172442"/>
        <a:ext cx="475345" cy="287841"/>
      </dsp:txXfrm>
    </dsp:sp>
    <dsp:sp modelId="{A201BC86-6349-4211-987E-12EA30D309D9}">
      <dsp:nvSpPr>
        <dsp:cNvPr id="0" name=""/>
        <dsp:cNvSpPr/>
      </dsp:nvSpPr>
      <dsp:spPr>
        <a:xfrm>
          <a:off x="3099534" y="963501"/>
          <a:ext cx="1926870" cy="1058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/>
            <a:t>Few training examples in Kaggle Dataset + CNNs =  </a:t>
          </a:r>
        </a:p>
      </dsp:txBody>
      <dsp:txXfrm>
        <a:off x="3099534" y="963501"/>
        <a:ext cx="1926870" cy="705722"/>
      </dsp:txXfrm>
    </dsp:sp>
    <dsp:sp modelId="{396FABB5-9168-4747-81CB-F997BD91DFEC}">
      <dsp:nvSpPr>
        <dsp:cNvPr id="0" name=""/>
        <dsp:cNvSpPr/>
      </dsp:nvSpPr>
      <dsp:spPr>
        <a:xfrm>
          <a:off x="3494194" y="1669224"/>
          <a:ext cx="1926870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/>
            <a:t>Data Augmentation!</a:t>
          </a:r>
        </a:p>
      </dsp:txBody>
      <dsp:txXfrm>
        <a:off x="3516126" y="1691156"/>
        <a:ext cx="1883006" cy="704936"/>
      </dsp:txXfrm>
    </dsp:sp>
    <dsp:sp modelId="{40F82D7F-EE3B-4B30-AF7E-EB338506AA71}">
      <dsp:nvSpPr>
        <dsp:cNvPr id="0" name=""/>
        <dsp:cNvSpPr/>
      </dsp:nvSpPr>
      <dsp:spPr>
        <a:xfrm>
          <a:off x="5318511" y="1076495"/>
          <a:ext cx="619265" cy="4797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5318511" y="1172442"/>
        <a:ext cx="475345" cy="287841"/>
      </dsp:txXfrm>
    </dsp:sp>
    <dsp:sp modelId="{237FF455-3C2C-4D7D-86AE-F222C9C5EEF6}">
      <dsp:nvSpPr>
        <dsp:cNvPr id="0" name=""/>
        <dsp:cNvSpPr/>
      </dsp:nvSpPr>
      <dsp:spPr>
        <a:xfrm>
          <a:off x="6194831" y="963501"/>
          <a:ext cx="1926870" cy="10585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Easier implementation + Fast real-time interfacing = </a:t>
          </a:r>
        </a:p>
      </dsp:txBody>
      <dsp:txXfrm>
        <a:off x="6194831" y="963501"/>
        <a:ext cx="1926870" cy="705722"/>
      </dsp:txXfrm>
    </dsp:sp>
    <dsp:sp modelId="{498709F2-31BE-4069-A329-E088BE30A570}">
      <dsp:nvSpPr>
        <dsp:cNvPr id="0" name=""/>
        <dsp:cNvSpPr/>
      </dsp:nvSpPr>
      <dsp:spPr>
        <a:xfrm>
          <a:off x="6589491" y="1669224"/>
          <a:ext cx="1926870" cy="74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OpenCV + </a:t>
          </a:r>
          <a:r>
            <a:rPr lang="en-IN" sz="1400" kern="1200" dirty="0" err="1"/>
            <a:t>Haar</a:t>
          </a:r>
          <a:r>
            <a:rPr lang="en-IN" sz="1400" kern="1200" dirty="0"/>
            <a:t>-cascades </a:t>
          </a:r>
        </a:p>
      </dsp:txBody>
      <dsp:txXfrm>
        <a:off x="6611423" y="1691156"/>
        <a:ext cx="1883006" cy="704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2BD5E-E6F7-493D-8ADC-E9E9B0BC0C7E}">
      <dsp:nvSpPr>
        <dsp:cNvPr id="0" name=""/>
        <dsp:cNvSpPr/>
      </dsp:nvSpPr>
      <dsp:spPr>
        <a:xfrm>
          <a:off x="0" y="20943"/>
          <a:ext cx="7242509" cy="889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b="1" i="0" kern="1200" dirty="0"/>
            <a:t>Convolution: </a:t>
          </a:r>
          <a:r>
            <a:rPr lang="en-US" sz="1050" b="0" i="0" kern="1200" dirty="0"/>
            <a:t>Extracts features from the input image using a kernel. Preserves the spatial relations between the pixels.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b="1" i="0" kern="1200" dirty="0"/>
            <a:t>Activation: </a:t>
          </a:r>
          <a:r>
            <a:rPr lang="en-US" sz="1050" b="0" i="0" kern="1200" dirty="0"/>
            <a:t>ReLU 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b="1" i="0" kern="1200" dirty="0"/>
            <a:t>Max Pooling:</a:t>
          </a:r>
          <a:r>
            <a:rPr lang="en-US" sz="1050" b="0" i="0" kern="1200" dirty="0"/>
            <a:t> Reduces the dimensionality of features while retaining the most important information </a:t>
          </a:r>
          <a:endParaRPr lang="en-IN" sz="1050" kern="1200" dirty="0"/>
        </a:p>
      </dsp:txBody>
      <dsp:txXfrm>
        <a:off x="26063" y="47006"/>
        <a:ext cx="6080388" cy="837740"/>
      </dsp:txXfrm>
    </dsp:sp>
    <dsp:sp modelId="{17D33206-6597-4804-B79E-633334C93D91}">
      <dsp:nvSpPr>
        <dsp:cNvPr id="0" name=""/>
        <dsp:cNvSpPr/>
      </dsp:nvSpPr>
      <dsp:spPr>
        <a:xfrm>
          <a:off x="639044" y="999415"/>
          <a:ext cx="7242509" cy="1243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b="1" i="0" kern="1200" dirty="0"/>
            <a:t>Batch normalization: </a:t>
          </a:r>
          <a:r>
            <a:rPr lang="en-US" sz="1050" b="0" i="0" kern="1200" dirty="0"/>
            <a:t>Improves the performance and stability by providing inputs with 0 mean and unit variance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b="1" i="0" kern="1200" dirty="0"/>
            <a:t>Dropout: </a:t>
          </a:r>
          <a:r>
            <a:rPr lang="en-US" sz="1050" b="0" i="0" kern="1200" dirty="0"/>
            <a:t>Reduces overfitting by randomly switching off the weights of some nodes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b="1" i="0" kern="1200" dirty="0"/>
            <a:t>Optimizer:</a:t>
          </a:r>
          <a:r>
            <a:rPr lang="en-US" sz="1050" b="0" i="0" kern="1200" dirty="0"/>
            <a:t> Adam optimizer (computationally most effective)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b="1" i="0" kern="1200" dirty="0"/>
            <a:t>Loss function</a:t>
          </a:r>
          <a:r>
            <a:rPr lang="en-US" sz="1050" b="0" i="0" kern="1200" dirty="0"/>
            <a:t>: Categorical Cross-Entropy (multi-class classification)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b="1" i="0" kern="1200" dirty="0"/>
            <a:t>Metric: </a:t>
          </a:r>
          <a:r>
            <a:rPr lang="en-US" sz="1050" b="0" i="0" kern="1200" dirty="0"/>
            <a:t>Accuracy</a:t>
          </a:r>
        </a:p>
      </dsp:txBody>
      <dsp:txXfrm>
        <a:off x="675479" y="1035850"/>
        <a:ext cx="5823591" cy="1171096"/>
      </dsp:txXfrm>
    </dsp:sp>
    <dsp:sp modelId="{8C89D9EE-4911-4629-B570-331DB097B39C}">
      <dsp:nvSpPr>
        <dsp:cNvPr id="0" name=""/>
        <dsp:cNvSpPr/>
      </dsp:nvSpPr>
      <dsp:spPr>
        <a:xfrm>
          <a:off x="1278089" y="2304044"/>
          <a:ext cx="7242509" cy="1399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b="1" i="0" kern="1200" dirty="0"/>
            <a:t>Camera class script</a:t>
          </a:r>
          <a:r>
            <a:rPr lang="en-US" sz="1050" b="0" i="0" kern="1200" dirty="0"/>
            <a:t>: To get the image stream from our webcam, detect faces using OpenCV and add bounding boxes convert the faces to greyscale, rescale them and send them to our pre-trained Neural Network.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b="0" i="0" kern="1200" dirty="0"/>
            <a:t> - Get the predictions back and add the label to the webcam image. Output the final image stream.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50" b="1" i="0" kern="1200" dirty="0"/>
            <a:t>Main script: </a:t>
          </a:r>
          <a:r>
            <a:rPr lang="en-US" sz="1050" b="0" i="0" kern="1200" dirty="0"/>
            <a:t>Create a application that will render our image predictions into a popup window</a:t>
          </a:r>
        </a:p>
      </dsp:txBody>
      <dsp:txXfrm>
        <a:off x="1319081" y="2345036"/>
        <a:ext cx="5814477" cy="1317598"/>
      </dsp:txXfrm>
    </dsp:sp>
    <dsp:sp modelId="{E37D1C83-324A-4BD1-87AB-1CE84AE99817}">
      <dsp:nvSpPr>
        <dsp:cNvPr id="0" name=""/>
        <dsp:cNvSpPr/>
      </dsp:nvSpPr>
      <dsp:spPr>
        <a:xfrm>
          <a:off x="6535506" y="746865"/>
          <a:ext cx="707002" cy="70700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300" kern="1200"/>
        </a:p>
      </dsp:txBody>
      <dsp:txXfrm>
        <a:off x="6694581" y="746865"/>
        <a:ext cx="388852" cy="532019"/>
      </dsp:txXfrm>
    </dsp:sp>
    <dsp:sp modelId="{36F2C86D-89C7-4F8F-9E48-5C9EA79F9596}">
      <dsp:nvSpPr>
        <dsp:cNvPr id="0" name=""/>
        <dsp:cNvSpPr/>
      </dsp:nvSpPr>
      <dsp:spPr>
        <a:xfrm>
          <a:off x="7174551" y="2008593"/>
          <a:ext cx="707002" cy="70700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300" kern="1200"/>
        </a:p>
      </dsp:txBody>
      <dsp:txXfrm>
        <a:off x="7333626" y="2008593"/>
        <a:ext cx="388852" cy="5320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2B44D1-9C38-4658-B765-3735C60AAEDF}">
      <dsp:nvSpPr>
        <dsp:cNvPr id="0" name=""/>
        <dsp:cNvSpPr/>
      </dsp:nvSpPr>
      <dsp:spPr>
        <a:xfrm rot="5400000">
          <a:off x="5190792" y="-2122916"/>
          <a:ext cx="1206430" cy="54531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  </a:t>
          </a:r>
          <a:r>
            <a:rPr lang="en-US" sz="1400" kern="1200" dirty="0">
              <a:solidFill>
                <a:schemeClr val="bg1">
                  <a:lumMod val="90000"/>
                  <a:lumOff val="10000"/>
                </a:schemeClr>
              </a:solidFill>
            </a:rPr>
            <a:t>The data comes from the past Kaggle competition “Challenges in Representation Learning: Facial Expression Recognition Challenge”: </a:t>
          </a:r>
          <a:r>
            <a:rPr lang="en-IN" sz="1400" b="0" i="0" u="sng" kern="1200" dirty="0">
              <a:solidFill>
                <a:schemeClr val="accent1">
                  <a:lumMod val="75000"/>
                </a:schemeClr>
              </a:solidFill>
              <a:effectLst/>
              <a:latin typeface="charter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https://www.kaggle.com/c/challenges-in-representation-learning-facial-expression-recognition-challenge</a:t>
          </a:r>
          <a:endParaRPr lang="en-IN" sz="1400" kern="1200" dirty="0">
            <a:solidFill>
              <a:schemeClr val="accent1">
                <a:lumMod val="75000"/>
              </a:schemeClr>
            </a:solidFill>
          </a:endParaRPr>
        </a:p>
      </dsp:txBody>
      <dsp:txXfrm rot="-5400000">
        <a:off x="3067416" y="59353"/>
        <a:ext cx="5394290" cy="1088644"/>
      </dsp:txXfrm>
    </dsp:sp>
    <dsp:sp modelId="{DD280A4D-2D00-48CB-94AA-3A061410F9F9}">
      <dsp:nvSpPr>
        <dsp:cNvPr id="0" name=""/>
        <dsp:cNvSpPr/>
      </dsp:nvSpPr>
      <dsp:spPr>
        <a:xfrm>
          <a:off x="0" y="121789"/>
          <a:ext cx="3067415" cy="963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Source</a:t>
          </a:r>
        </a:p>
      </dsp:txBody>
      <dsp:txXfrm>
        <a:off x="47047" y="168836"/>
        <a:ext cx="2973321" cy="869677"/>
      </dsp:txXfrm>
    </dsp:sp>
    <dsp:sp modelId="{1DAC8A69-343D-40CC-93AD-566498661950}">
      <dsp:nvSpPr>
        <dsp:cNvPr id="0" name=""/>
        <dsp:cNvSpPr/>
      </dsp:nvSpPr>
      <dsp:spPr>
        <a:xfrm rot="5400000">
          <a:off x="5190792" y="-841084"/>
          <a:ext cx="1206430" cy="54531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bg1">
                  <a:lumMod val="90000"/>
                  <a:lumOff val="10000"/>
                </a:schemeClr>
              </a:solidFill>
            </a:rPr>
            <a:t>48x48 pixel grayscale images of faces.</a:t>
          </a:r>
          <a:endParaRPr lang="en-IN" sz="1400" kern="1200" dirty="0">
            <a:solidFill>
              <a:schemeClr val="bg1">
                <a:lumMod val="90000"/>
                <a:lumOff val="1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bg1">
                  <a:lumMod val="90000"/>
                  <a:lumOff val="10000"/>
                </a:schemeClr>
              </a:solidFill>
            </a:rPr>
            <a:t>Each image corresponds to a facial expression in one of seven  categories (0=Angry, 1=Disgust, 2=Fear, 3=Happy, 4=Sad, 5=Surprise, 6=Neutral). A</a:t>
          </a:r>
          <a:endParaRPr lang="en-IN" sz="1400" kern="1200" dirty="0">
            <a:solidFill>
              <a:schemeClr val="bg1">
                <a:lumMod val="90000"/>
                <a:lumOff val="1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bg1">
                  <a:lumMod val="90000"/>
                  <a:lumOff val="10000"/>
                </a:schemeClr>
              </a:solidFill>
            </a:rPr>
            <a:t>Approximately 36K images.</a:t>
          </a:r>
          <a:endParaRPr lang="en-IN" sz="1400" kern="1200" dirty="0">
            <a:solidFill>
              <a:schemeClr val="bg1">
                <a:lumMod val="90000"/>
                <a:lumOff val="10000"/>
              </a:schemeClr>
            </a:solidFill>
          </a:endParaRPr>
        </a:p>
      </dsp:txBody>
      <dsp:txXfrm rot="-5400000">
        <a:off x="3067416" y="1341185"/>
        <a:ext cx="5394290" cy="1088644"/>
      </dsp:txXfrm>
    </dsp:sp>
    <dsp:sp modelId="{0BCCCDFE-6B61-437B-BE75-A5F4DB673C00}">
      <dsp:nvSpPr>
        <dsp:cNvPr id="0" name=""/>
        <dsp:cNvSpPr/>
      </dsp:nvSpPr>
      <dsp:spPr>
        <a:xfrm>
          <a:off x="0" y="1403621"/>
          <a:ext cx="3067415" cy="963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Description</a:t>
          </a:r>
        </a:p>
      </dsp:txBody>
      <dsp:txXfrm>
        <a:off x="47047" y="1450668"/>
        <a:ext cx="2973321" cy="869677"/>
      </dsp:txXfrm>
    </dsp:sp>
    <dsp:sp modelId="{FCD89AB1-7CE7-4480-8AAD-5043131B01DC}">
      <dsp:nvSpPr>
        <dsp:cNvPr id="0" name=""/>
        <dsp:cNvSpPr/>
      </dsp:nvSpPr>
      <dsp:spPr>
        <a:xfrm rot="5400000">
          <a:off x="5190792" y="440747"/>
          <a:ext cx="1206430" cy="54531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dirty="0">
              <a:solidFill>
                <a:schemeClr val="bg1">
                  <a:lumMod val="90000"/>
                  <a:lumOff val="10000"/>
                </a:schemeClr>
              </a:solidFill>
            </a:rPr>
            <a:t>We converted this data into raw images and split them in multiple folders.</a:t>
          </a:r>
          <a:endParaRPr lang="en-IN" sz="1400" kern="1200" dirty="0">
            <a:solidFill>
              <a:schemeClr val="bg1">
                <a:lumMod val="90000"/>
                <a:lumOff val="1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bg1">
                  <a:lumMod val="90000"/>
                  <a:lumOff val="10000"/>
                </a:schemeClr>
              </a:solidFill>
            </a:rPr>
            <a:t>80% of our images are contained inside the train folder, and the last 20% are inside the validation folder.</a:t>
          </a:r>
          <a:endParaRPr lang="en-IN" sz="1400" kern="1200" dirty="0">
            <a:solidFill>
              <a:schemeClr val="bg1">
                <a:lumMod val="90000"/>
                <a:lumOff val="10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 dirty="0">
              <a:solidFill>
                <a:schemeClr val="bg1">
                  <a:lumMod val="90000"/>
                  <a:lumOff val="10000"/>
                </a:schemeClr>
              </a:solidFill>
            </a:rPr>
            <a:t>Setup data generators</a:t>
          </a:r>
          <a:endParaRPr lang="en-IN" sz="1400" kern="1200" dirty="0">
            <a:solidFill>
              <a:schemeClr val="bg1">
                <a:lumMod val="90000"/>
                <a:lumOff val="10000"/>
              </a:schemeClr>
            </a:solidFill>
          </a:endParaRPr>
        </a:p>
      </dsp:txBody>
      <dsp:txXfrm rot="-5400000">
        <a:off x="3067416" y="2623017"/>
        <a:ext cx="5394290" cy="1088644"/>
      </dsp:txXfrm>
    </dsp:sp>
    <dsp:sp modelId="{E356A3D1-92B1-443E-BAC7-7BA15F9F08EE}">
      <dsp:nvSpPr>
        <dsp:cNvPr id="0" name=""/>
        <dsp:cNvSpPr/>
      </dsp:nvSpPr>
      <dsp:spPr>
        <a:xfrm>
          <a:off x="0" y="2685453"/>
          <a:ext cx="3067415" cy="963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What we did new</a:t>
          </a:r>
        </a:p>
      </dsp:txBody>
      <dsp:txXfrm>
        <a:off x="47047" y="2732500"/>
        <a:ext cx="2973321" cy="8696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6EB5A-0339-4109-A700-C9183151D4CE}">
      <dsp:nvSpPr>
        <dsp:cNvPr id="0" name=""/>
        <dsp:cNvSpPr/>
      </dsp:nvSpPr>
      <dsp:spPr>
        <a:xfrm>
          <a:off x="608" y="0"/>
          <a:ext cx="2616430" cy="24964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 dirty="0"/>
        </a:p>
      </dsp:txBody>
      <dsp:txXfrm rot="16200000">
        <a:off x="-761296" y="761904"/>
        <a:ext cx="2047094" cy="523286"/>
      </dsp:txXfrm>
    </dsp:sp>
    <dsp:sp modelId="{16F2D9A7-CCDE-4BF4-8178-3487C142F373}">
      <dsp:nvSpPr>
        <dsp:cNvPr id="0" name=""/>
        <dsp:cNvSpPr/>
      </dsp:nvSpPr>
      <dsp:spPr>
        <a:xfrm>
          <a:off x="523894" y="0"/>
          <a:ext cx="1949240" cy="24964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FFFF"/>
              </a:solidFill>
            </a:rPr>
            <a:t>For this project, we trained all the models from scratch using CNN packages in Keras. In future works, we would like to implement a Facial Action Coding System (FACS) for determining facial expressions. </a:t>
          </a:r>
          <a:endParaRPr lang="en-IN" sz="1300" kern="1200" dirty="0"/>
        </a:p>
      </dsp:txBody>
      <dsp:txXfrm>
        <a:off x="523894" y="0"/>
        <a:ext cx="1949240" cy="2496457"/>
      </dsp:txXfrm>
    </dsp:sp>
    <dsp:sp modelId="{92E8CF25-3524-4531-9710-AE2305425065}">
      <dsp:nvSpPr>
        <dsp:cNvPr id="0" name=""/>
        <dsp:cNvSpPr/>
      </dsp:nvSpPr>
      <dsp:spPr>
        <a:xfrm>
          <a:off x="2708613" y="0"/>
          <a:ext cx="2616430" cy="24964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 dirty="0"/>
        </a:p>
      </dsp:txBody>
      <dsp:txXfrm rot="16200000">
        <a:off x="1946709" y="761904"/>
        <a:ext cx="2047094" cy="523286"/>
      </dsp:txXfrm>
    </dsp:sp>
    <dsp:sp modelId="{790C12C6-A764-4393-99E1-19DEB1F78280}">
      <dsp:nvSpPr>
        <dsp:cNvPr id="0" name=""/>
        <dsp:cNvSpPr/>
      </dsp:nvSpPr>
      <dsp:spPr>
        <a:xfrm rot="5400000">
          <a:off x="2538408" y="1942121"/>
          <a:ext cx="366574" cy="39246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E2D39-3E26-4C18-A95C-1EE590955F49}">
      <dsp:nvSpPr>
        <dsp:cNvPr id="0" name=""/>
        <dsp:cNvSpPr/>
      </dsp:nvSpPr>
      <dsp:spPr>
        <a:xfrm>
          <a:off x="3231899" y="0"/>
          <a:ext cx="1949240" cy="24964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>
              <a:solidFill>
                <a:srgbClr val="FFFFFF"/>
              </a:solidFill>
            </a:rPr>
            <a:t>This posits  that expressions result from the change of facial parts and each muscular movement is tracked. 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>
              <a:solidFill>
                <a:srgbClr val="FFFFFF"/>
              </a:solidFill>
            </a:rPr>
            <a:t>For this, we could investigate the efficacy of pretrained SOTA such as the Google-Net or Res-Net 50 or any recent published architecture. </a:t>
          </a:r>
          <a:endParaRPr lang="en-IN" sz="1300" kern="1200" dirty="0"/>
        </a:p>
      </dsp:txBody>
      <dsp:txXfrm>
        <a:off x="3231899" y="0"/>
        <a:ext cx="1949240" cy="2496457"/>
      </dsp:txXfrm>
    </dsp:sp>
    <dsp:sp modelId="{0983277E-0D81-4FC7-BA1F-7B527EA51815}">
      <dsp:nvSpPr>
        <dsp:cNvPr id="0" name=""/>
        <dsp:cNvSpPr/>
      </dsp:nvSpPr>
      <dsp:spPr>
        <a:xfrm>
          <a:off x="5416619" y="0"/>
          <a:ext cx="2616430" cy="249645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6299" rIns="137795" bIns="0" numCol="1" spcCol="1270" anchor="t" anchorCtr="0">
          <a:noAutofit/>
        </a:bodyPr>
        <a:lstStyle/>
        <a:p>
          <a:pPr marL="0" lvl="0" indent="0" algn="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 dirty="0"/>
        </a:p>
      </dsp:txBody>
      <dsp:txXfrm rot="16200000">
        <a:off x="4654715" y="761904"/>
        <a:ext cx="2047094" cy="523286"/>
      </dsp:txXfrm>
    </dsp:sp>
    <dsp:sp modelId="{78B19DAD-6D1C-4D57-A89C-F3E3DAA5714E}">
      <dsp:nvSpPr>
        <dsp:cNvPr id="0" name=""/>
        <dsp:cNvSpPr/>
      </dsp:nvSpPr>
      <dsp:spPr>
        <a:xfrm rot="5400000">
          <a:off x="5246414" y="1942121"/>
          <a:ext cx="366574" cy="392464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870EFB-9301-41A9-952A-FF5F78EBA6D8}">
      <dsp:nvSpPr>
        <dsp:cNvPr id="0" name=""/>
        <dsp:cNvSpPr/>
      </dsp:nvSpPr>
      <dsp:spPr>
        <a:xfrm>
          <a:off x="5939905" y="0"/>
          <a:ext cx="1949240" cy="249645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4577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FFFF"/>
              </a:solidFill>
            </a:rPr>
            <a:t>Another extension would be the implementation of multi-face detection process, followed by the emotion prediction for each face. </a:t>
          </a:r>
          <a:endParaRPr lang="en-IN" sz="1300" kern="1200" dirty="0"/>
        </a:p>
      </dsp:txBody>
      <dsp:txXfrm>
        <a:off x="5939905" y="0"/>
        <a:ext cx="1949240" cy="2496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a857be1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a857be16e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a857be16e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857be16e7_0_1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857be16e7_0_16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a857be16e7_0_16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" name="Google Shape;2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a857be16e7_0_1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a857be16e7_0_13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a857be16e7_0_13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857be16e7_0_1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857be16e7_0_16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a857be16e7_0_16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a857be16e7_0_1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a857be16e7_0_16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a857be16e7_0_16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857be16e7_0_1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a857be16e7_0_16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" name="Google Shape;310;ga857be16e7_0_16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857be16e7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857be16e7_0_16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a857be16e7_0_16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329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857be16e7_0_1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857be16e7_0_16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a857be16e7_0_16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857be16e7_0_135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ga857be16e7_0_135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ga857be16e7_0_13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a857be16e7_0_139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a857be16e7_0_139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a857be16e7_0_13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a857be16e7_0_136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a857be16e7_0_13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a857be16e7_0_13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a857be16e7_0_13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a857be16e7_0_13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a857be16e7_0_13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a857be16e7_0_13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ga857be16e7_0_136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ga857be16e7_0_13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a857be16e7_0_13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a857be16e7_0_13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a857be16e7_0_137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ga857be16e7_0_137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ga857be16e7_0_13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a857be16e7_0_138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ga857be16e7_0_13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a857be16e7_0_1384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a857be16e7_0_138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ga857be16e7_0_138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ga857be16e7_0_138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a857be16e7_0_13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a857be16e7_0_139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a857be16e7_0_13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a857be16e7_0_13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a857be16e7_0_13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a857be16e7_0_13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857be16e7_0_0"/>
          <p:cNvSpPr txBox="1">
            <a:spLocks noGrp="1"/>
          </p:cNvSpPr>
          <p:nvPr>
            <p:ph type="subTitle" idx="1"/>
          </p:nvPr>
        </p:nvSpPr>
        <p:spPr>
          <a:xfrm>
            <a:off x="2957525" y="2681725"/>
            <a:ext cx="5057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/>
              <a:t>Team members:</a:t>
            </a:r>
            <a:endParaRPr sz="2200" b="1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/>
              <a:t>Kunal Vartia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Arnab Chattopadhyay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Siddharth D P</a:t>
            </a:r>
            <a:endParaRPr sz="2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Neeraj Udupa</a:t>
            </a:r>
            <a:endParaRPr sz="2000" dirty="0"/>
          </a:p>
        </p:txBody>
      </p:sp>
      <p:sp>
        <p:nvSpPr>
          <p:cNvPr id="279" name="Google Shape;279;ga857be16e7_0_0"/>
          <p:cNvSpPr txBox="1">
            <a:spLocks noGrp="1"/>
          </p:cNvSpPr>
          <p:nvPr>
            <p:ph type="ctrTitle"/>
          </p:nvPr>
        </p:nvSpPr>
        <p:spPr>
          <a:xfrm>
            <a:off x="311708" y="592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Facial Expression Recognition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a857be16e7_0_16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Conclusion: Our learning and Future Scope</a:t>
            </a:r>
            <a:endParaRPr/>
          </a:p>
        </p:txBody>
      </p:sp>
      <p:sp>
        <p:nvSpPr>
          <p:cNvPr id="334" name="Google Shape;334;ga857be16e7_0_1656"/>
          <p:cNvSpPr txBox="1">
            <a:spLocks noGrp="1"/>
          </p:cNvSpPr>
          <p:nvPr>
            <p:ph type="body" idx="1"/>
          </p:nvPr>
        </p:nvSpPr>
        <p:spPr>
          <a:xfrm>
            <a:off x="311700" y="1350175"/>
            <a:ext cx="8520600" cy="32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Effectively </a:t>
            </a:r>
            <a:r>
              <a:rPr lang="en-US" sz="1600">
                <a:solidFill>
                  <a:srgbClr val="FFFFFF"/>
                </a:solidFill>
              </a:rPr>
              <a:t>employing Haar-cascades </a:t>
            </a:r>
            <a:r>
              <a:rPr lang="en-US" sz="1600" dirty="0">
                <a:solidFill>
                  <a:srgbClr val="FFFFFF"/>
                </a:solidFill>
              </a:rPr>
              <a:t>with Neural Networks for custom requirements.</a:t>
            </a:r>
            <a:endParaRPr sz="1600" dirty="0">
              <a:solidFill>
                <a:srgbClr val="FFFFFF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-US" sz="1600" dirty="0">
                <a:solidFill>
                  <a:srgbClr val="FFFFFF"/>
                </a:solidFill>
              </a:rPr>
              <a:t>Transfer learning with better test accuracies compared to our custom CNN.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>
              <a:solidFill>
                <a:srgbClr val="FFFFFF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943F5BB-16F2-41BC-83E5-29F2BF328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119882"/>
              </p:ext>
            </p:extLst>
          </p:nvPr>
        </p:nvGraphicFramePr>
        <p:xfrm>
          <a:off x="529771" y="2329542"/>
          <a:ext cx="8033658" cy="2496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Introduction: The Problem Statement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284" name="Google Shape;284;p2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0" cy="1074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+mj-lt"/>
                <a:ea typeface="Lato"/>
                <a:cs typeface="Lato"/>
                <a:sym typeface="Lato"/>
              </a:rPr>
              <a:t>We explore the world of Computer Vision,  one of the most exciting areas of Artificial Intelligence.</a:t>
            </a:r>
            <a:endParaRPr sz="2000" dirty="0">
              <a:solidFill>
                <a:srgbClr val="FFFFFF"/>
              </a:solidFill>
              <a:latin typeface="+mj-lt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  <a:latin typeface="+mj-lt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None/>
            </a:pPr>
            <a:endParaRPr sz="2200" dirty="0">
              <a:solidFill>
                <a:srgbClr val="FFFFFF"/>
              </a:solidFill>
              <a:latin typeface="+mj-lt"/>
              <a:ea typeface="Lato Black"/>
              <a:cs typeface="Lato Black"/>
              <a:sym typeface="Lato Black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AEF9FB-1049-46C0-9DCF-C34470525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618361"/>
              </p:ext>
            </p:extLst>
          </p:nvPr>
        </p:nvGraphicFramePr>
        <p:xfrm>
          <a:off x="247998" y="1971601"/>
          <a:ext cx="8648001" cy="2891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a857be16e7_0_13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92" name="Google Shape;292;ga857be16e7_0_13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Approach</a:t>
            </a: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DFE9957-E049-4098-BD87-2210365F98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037652"/>
              </p:ext>
            </p:extLst>
          </p:nvPr>
        </p:nvGraphicFramePr>
        <p:xfrm>
          <a:off x="311700" y="1187349"/>
          <a:ext cx="8520600" cy="3381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a857be16e7_0_16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our algorithm work?</a:t>
            </a:r>
            <a:endParaRPr/>
          </a:p>
        </p:txBody>
      </p:sp>
      <p:sp>
        <p:nvSpPr>
          <p:cNvPr id="299" name="Google Shape;299;ga857be16e7_0_16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408D0EE-35DB-4F08-B75B-D418527CAA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8479100"/>
              </p:ext>
            </p:extLst>
          </p:nvPr>
        </p:nvGraphicFramePr>
        <p:xfrm>
          <a:off x="311699" y="1187349"/>
          <a:ext cx="8520599" cy="3625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857be16e7_0_16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Methodology: The Data Set</a:t>
            </a: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5AC2959-8B48-4D1B-8ADD-3B386D4BE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0346111"/>
              </p:ext>
            </p:extLst>
          </p:nvPr>
        </p:nvGraphicFramePr>
        <p:xfrm>
          <a:off x="311699" y="1077432"/>
          <a:ext cx="8520599" cy="3771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399C6EE-BCCA-4106-A23E-286C7A3899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699" y="2622698"/>
            <a:ext cx="3072659" cy="6679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857be16e7_0_16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 of the Packages used and Code</a:t>
            </a:r>
            <a:endParaRPr dirty="0"/>
          </a:p>
        </p:txBody>
      </p:sp>
      <p:sp>
        <p:nvSpPr>
          <p:cNvPr id="313" name="Google Shape;313;ga857be16e7_0_1638"/>
          <p:cNvSpPr txBox="1">
            <a:spLocks noGrp="1"/>
          </p:cNvSpPr>
          <p:nvPr>
            <p:ph type="body" idx="1"/>
          </p:nvPr>
        </p:nvSpPr>
        <p:spPr>
          <a:xfrm>
            <a:off x="2806995" y="1152474"/>
            <a:ext cx="6159795" cy="37324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750" dirty="0"/>
              <a:t>Keras is a high-level Neural Network API, written in Python. We will use it to build, train and export out Neural Network.</a:t>
            </a:r>
          </a:p>
          <a:p>
            <a:pPr marL="285750" indent="-285750">
              <a:spcAft>
                <a:spcPts val="1600"/>
              </a:spcAft>
            </a:pPr>
            <a:r>
              <a:rPr lang="en-US" sz="1750" dirty="0"/>
              <a:t>Used Haar-cascade classifier that captures face features from real time.</a:t>
            </a:r>
          </a:p>
          <a:p>
            <a:pPr marL="285750" indent="-285750">
              <a:spcAft>
                <a:spcPts val="1600"/>
              </a:spcAft>
            </a:pPr>
            <a:r>
              <a:rPr lang="en-US" sz="1750" dirty="0"/>
              <a:t>OpenCV is a computer vision library with C++, Python and Java interfaces. We used this library to automatically detect faces in images.</a:t>
            </a:r>
            <a:endParaRPr sz="17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2F196-866C-43F3-902C-780E9EF60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5040" y="3392864"/>
            <a:ext cx="1268722" cy="1341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F6BF40-F3E1-4804-9004-3FBD0D2CB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953" y="1199305"/>
            <a:ext cx="2230247" cy="684091"/>
          </a:xfrm>
          <a:prstGeom prst="rect">
            <a:avLst/>
          </a:prstGeom>
        </p:spPr>
      </p:pic>
      <p:pic>
        <p:nvPicPr>
          <p:cNvPr id="1026" name="Picture 2" descr="What's the Difference Between Haar-Feature Classifiers and Convolutional  Neural Networks? | by Chi-Feng Wang | Towards Data Science">
            <a:extLst>
              <a:ext uri="{FF2B5EF4-FFF2-40B4-BE49-F238E27FC236}">
                <a16:creationId xmlns:a16="http://schemas.microsoft.com/office/drawing/2014/main" id="{21A65776-3683-42AF-993E-065A99839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386" b="94737" l="9050" r="97738">
                        <a14:foregroundMark x1="25339" y1="43421" x2="25339" y2="43421"/>
                        <a14:foregroundMark x1="31674" y1="42982" x2="31674" y2="42982"/>
                        <a14:foregroundMark x1="31674" y1="42982" x2="31674" y2="42982"/>
                        <a14:foregroundMark x1="28054" y1="43421" x2="28054" y2="43421"/>
                        <a14:foregroundMark x1="32579" y1="44298" x2="32579" y2="44298"/>
                        <a14:foregroundMark x1="57014" y1="43421" x2="57014" y2="43421"/>
                        <a14:foregroundMark x1="34389" y1="7895" x2="34389" y2="7895"/>
                        <a14:foregroundMark x1="39367" y1="4386" x2="39367" y2="4386"/>
                        <a14:foregroundMark x1="79638" y1="38596" x2="79638" y2="38596"/>
                        <a14:foregroundMark x1="77376" y1="39035" x2="77376" y2="39035"/>
                        <a14:foregroundMark x1="76923" y1="75877" x2="76923" y2="75877"/>
                        <a14:foregroundMark x1="93213" y1="70614" x2="93213" y2="70614"/>
                        <a14:foregroundMark x1="98190" y1="67544" x2="98190" y2="67544"/>
                        <a14:foregroundMark x1="55656" y1="89035" x2="55656" y2="89035"/>
                        <a14:foregroundMark x1="55656" y1="89035" x2="55656" y2="89035"/>
                        <a14:foregroundMark x1="55656" y1="89035" x2="55656" y2="89035"/>
                        <a14:foregroundMark x1="33032" y1="80263" x2="33032" y2="80263"/>
                        <a14:foregroundMark x1="33032" y1="80263" x2="33032" y2="80263"/>
                        <a14:foregroundMark x1="33032" y1="80263" x2="33032" y2="80263"/>
                        <a14:foregroundMark x1="9502" y1="62281" x2="9502" y2="62281"/>
                        <a14:foregroundMark x1="24434" y1="43421" x2="24434" y2="43421"/>
                        <a14:foregroundMark x1="28054" y1="94737" x2="28054" y2="94737"/>
                        <a14:foregroundMark x1="82805" y1="24561" x2="82805" y2="24561"/>
                        <a14:foregroundMark x1="75113" y1="22807" x2="75113" y2="22807"/>
                        <a14:foregroundMark x1="78281" y1="24561" x2="78281" y2="24561"/>
                        <a14:foregroundMark x1="89593" y1="25000" x2="89593" y2="25000"/>
                        <a14:foregroundMark x1="94118" y1="24561" x2="94118" y2="24561"/>
                        <a14:foregroundMark x1="78281" y1="21930" x2="78281" y2="21930"/>
                        <a14:foregroundMark x1="75113" y1="21053" x2="75113" y2="21053"/>
                        <a14:foregroundMark x1="75113" y1="25000" x2="75113" y2="25000"/>
                        <a14:foregroundMark x1="93213" y1="23684" x2="93213" y2="23684"/>
                        <a14:foregroundMark x1="92760" y1="26316" x2="92760" y2="26316"/>
                        <a14:foregroundMark x1="84163" y1="22368" x2="84163" y2="22368"/>
                        <a14:foregroundMark x1="75113" y1="21053" x2="74208" y2="25877"/>
                        <a14:foregroundMark x1="72398" y1="38596" x2="72398" y2="38596"/>
                        <a14:foregroundMark x1="75113" y1="38596" x2="75113" y2="38596"/>
                        <a14:foregroundMark x1="82353" y1="39035" x2="82353" y2="39035"/>
                        <a14:foregroundMark x1="83710" y1="39035" x2="83710" y2="39035"/>
                        <a14:foregroundMark x1="84163" y1="35526" x2="84163" y2="35526"/>
                        <a14:foregroundMark x1="83710" y1="21053" x2="83710" y2="21053"/>
                        <a14:foregroundMark x1="80090" y1="21053" x2="80090" y2="21053"/>
                        <a14:foregroundMark x1="89593" y1="19737" x2="89593" y2="19737"/>
                        <a14:foregroundMark x1="87330" y1="21930" x2="87330" y2="21930"/>
                        <a14:foregroundMark x1="97738" y1="22807" x2="97738" y2="22807"/>
                        <a14:foregroundMark x1="92308" y1="25000" x2="92308" y2="25000"/>
                        <a14:foregroundMark x1="89140" y1="25439" x2="89140" y2="25439"/>
                        <a14:foregroundMark x1="86425" y1="28509" x2="86425" y2="28509"/>
                        <a14:foregroundMark x1="80543" y1="28070" x2="80543" y2="28070"/>
                        <a14:foregroundMark x1="77828" y1="28070" x2="77828" y2="28070"/>
                        <a14:foregroundMark x1="91855" y1="22807" x2="91855" y2="22807"/>
                        <a14:foregroundMark x1="94118" y1="21930" x2="94118" y2="21930"/>
                        <a14:foregroundMark x1="92308" y1="20614" x2="92308" y2="20614"/>
                        <a14:foregroundMark x1="74661" y1="22368" x2="74661" y2="22368"/>
                        <a14:foregroundMark x1="71946" y1="22807" x2="71946" y2="22807"/>
                        <a14:foregroundMark x1="71946" y1="26316" x2="71946" y2="26316"/>
                        <a14:foregroundMark x1="73303" y1="21053" x2="73303" y2="21053"/>
                        <a14:foregroundMark x1="73303" y1="20614" x2="73303" y2="206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62" y="1952002"/>
            <a:ext cx="1300766" cy="13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a857be16e7_0_16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320" name="Google Shape;320;ga857be16e7_0_1644"/>
          <p:cNvSpPr txBox="1">
            <a:spLocks noGrp="1"/>
          </p:cNvSpPr>
          <p:nvPr>
            <p:ph type="body" idx="1"/>
          </p:nvPr>
        </p:nvSpPr>
        <p:spPr>
          <a:xfrm>
            <a:off x="5261428" y="1269983"/>
            <a:ext cx="3679372" cy="16836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A fairly accurate representation of the correct expression from the various test cases, both from Kunal’s side and on internet images.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8B12F-A680-47A6-B978-2155A772D8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07" t="22946" r="48431" b="22646"/>
          <a:stretch/>
        </p:blipFill>
        <p:spPr>
          <a:xfrm>
            <a:off x="3003773" y="3093698"/>
            <a:ext cx="2097314" cy="1618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90FAA-7305-4C8F-B455-D9BEE348D6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13" t="22937" r="47216" b="22655"/>
          <a:stretch/>
        </p:blipFill>
        <p:spPr>
          <a:xfrm>
            <a:off x="311700" y="1242332"/>
            <a:ext cx="2166586" cy="16183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9C060A-7D6A-43CC-829A-D22A6F8F2E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108" t="19845" r="47583" b="23551"/>
          <a:stretch/>
        </p:blipFill>
        <p:spPr>
          <a:xfrm>
            <a:off x="293886" y="2975074"/>
            <a:ext cx="2184400" cy="1683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F2A800-3934-4EB1-BF58-EF43B521313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155" t="21157" r="46987" b="24436"/>
          <a:stretch/>
        </p:blipFill>
        <p:spPr>
          <a:xfrm>
            <a:off x="5514706" y="3093698"/>
            <a:ext cx="2213429" cy="16183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F495D1-C16F-45BF-8E70-37C59191BC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525" t="20389" r="46870" b="22827"/>
          <a:stretch/>
        </p:blipFill>
        <p:spPr>
          <a:xfrm>
            <a:off x="2901027" y="1269983"/>
            <a:ext cx="2200060" cy="16183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829A-533D-4896-8B6A-F1F1E364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What it means...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EF1F2-5D3A-4078-B1D6-BEE4005E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45609"/>
            <a:ext cx="8520600" cy="3571924"/>
          </a:xfrm>
        </p:spPr>
        <p:txBody>
          <a:bodyPr/>
          <a:lstStyle/>
          <a:p>
            <a:r>
              <a:rPr lang="en-US" sz="1750" dirty="0"/>
              <a:t>The accuracy obtained on training data and that on the validation are 98.05 percent and 59.53 percent respectively.</a:t>
            </a:r>
          </a:p>
          <a:p>
            <a:r>
              <a:rPr lang="en-US" sz="1750" dirty="0"/>
              <a:t>The accuracies however maybe deceptive many a times in multi class classification problems.</a:t>
            </a:r>
          </a:p>
          <a:p>
            <a:r>
              <a:rPr lang="en-US" sz="1750" dirty="0"/>
              <a:t>We have to use a classification matrix to get a broader perspective of the false positives and false negatives.</a:t>
            </a:r>
          </a:p>
          <a:p>
            <a:r>
              <a:rPr lang="en-US" sz="1750" dirty="0"/>
              <a:t>Moreover, the facial expressions are abstract type of features since each expression is a blend of several other expressions.</a:t>
            </a:r>
          </a:p>
          <a:p>
            <a:r>
              <a:rPr lang="en-US" sz="1750" dirty="0"/>
              <a:t>This is one of the major challenges in identifying expressions even for humans sometimes(😁).</a:t>
            </a:r>
          </a:p>
          <a:p>
            <a:r>
              <a:rPr lang="en-US" sz="1750" dirty="0"/>
              <a:t>We would be using a better metric in the coming slides.</a:t>
            </a:r>
          </a:p>
        </p:txBody>
      </p:sp>
    </p:spTree>
    <p:extLst>
      <p:ext uri="{BB962C8B-B14F-4D97-AF65-F5344CB8AC3E}">
        <p14:creationId xmlns:p14="http://schemas.microsoft.com/office/powerpoint/2010/main" val="829179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857be16e7_0_16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Results: What it means...</a:t>
            </a:r>
            <a:endParaRPr dirty="0"/>
          </a:p>
        </p:txBody>
      </p:sp>
      <p:sp>
        <p:nvSpPr>
          <p:cNvPr id="327" name="Google Shape;327;ga857be16e7_0_1650"/>
          <p:cNvSpPr txBox="1">
            <a:spLocks noGrp="1"/>
          </p:cNvSpPr>
          <p:nvPr>
            <p:ph type="body" idx="1"/>
          </p:nvPr>
        </p:nvSpPr>
        <p:spPr>
          <a:xfrm>
            <a:off x="311700" y="1085459"/>
            <a:ext cx="4048633" cy="36130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sz="175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t>Clearly</a:t>
            </a:r>
            <a:r>
              <a:rPr lang="en-US" sz="1750" b="0" i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</a:rPr>
              <a:t>, accuracy should not express right impression for multi class classification problems. Confusion matrix of this model is demonstrated. </a:t>
            </a:r>
            <a:r>
              <a:rPr lang="en-US" sz="175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t>We can see that </a:t>
            </a:r>
            <a:r>
              <a:rPr lang="en-US" sz="1750" b="0" i="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</a:rPr>
              <a:t>there are 467 angry instances in test set. We can classify 214 angry items correctly. On the other hand, the model classified 9 items as disgust but these items are actual angry ones.</a:t>
            </a:r>
            <a:endParaRPr sz="175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31633-874E-443D-96F3-466B517DE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7333" y="1085459"/>
            <a:ext cx="4344967" cy="25227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872</Words>
  <Application>Microsoft Office PowerPoint</Application>
  <PresentationFormat>On-screen Show (16:9)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charter</vt:lpstr>
      <vt:lpstr>Calibri</vt:lpstr>
      <vt:lpstr>Simple Dark</vt:lpstr>
      <vt:lpstr>Facial Expression Recognition</vt:lpstr>
      <vt:lpstr>Introduction: The Problem Statement</vt:lpstr>
      <vt:lpstr>Our Approach</vt:lpstr>
      <vt:lpstr>How does our algorithm work?</vt:lpstr>
      <vt:lpstr>Methodology: The Data Set</vt:lpstr>
      <vt:lpstr>Overview of the Packages used and Code</vt:lpstr>
      <vt:lpstr>Results</vt:lpstr>
      <vt:lpstr>Results: What it means...</vt:lpstr>
      <vt:lpstr>Results: What it means...</vt:lpstr>
      <vt:lpstr>Conclusion: Our learning and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Expression Recognition</dc:title>
  <cp:lastModifiedBy>Arnab Chattopadhyay</cp:lastModifiedBy>
  <cp:revision>18</cp:revision>
  <dcterms:modified xsi:type="dcterms:W3CDTF">2020-12-13T18:56:39Z</dcterms:modified>
</cp:coreProperties>
</file>