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672" r:id="rId5"/>
  </p:sldMasterIdLst>
  <p:notesMasterIdLst>
    <p:notesMasterId r:id="rId30"/>
  </p:notesMasterIdLst>
  <p:handoutMasterIdLst>
    <p:handoutMasterId r:id="rId31"/>
  </p:handoutMasterIdLst>
  <p:sldIdLst>
    <p:sldId id="256" r:id="rId6"/>
    <p:sldId id="317" r:id="rId7"/>
    <p:sldId id="273" r:id="rId8"/>
    <p:sldId id="271" r:id="rId9"/>
    <p:sldId id="272" r:id="rId10"/>
    <p:sldId id="292" r:id="rId11"/>
    <p:sldId id="293" r:id="rId12"/>
    <p:sldId id="275" r:id="rId13"/>
    <p:sldId id="276" r:id="rId14"/>
    <p:sldId id="277" r:id="rId15"/>
    <p:sldId id="278" r:id="rId16"/>
    <p:sldId id="279" r:id="rId17"/>
    <p:sldId id="313" r:id="rId18"/>
    <p:sldId id="316" r:id="rId19"/>
    <p:sldId id="318" r:id="rId20"/>
    <p:sldId id="319" r:id="rId21"/>
    <p:sldId id="307" r:id="rId22"/>
    <p:sldId id="311" r:id="rId23"/>
    <p:sldId id="330" r:id="rId24"/>
    <p:sldId id="295" r:id="rId25"/>
    <p:sldId id="297" r:id="rId26"/>
    <p:sldId id="298" r:id="rId27"/>
    <p:sldId id="320" r:id="rId28"/>
    <p:sldId id="269" r:id="rId29"/>
  </p:sldIdLst>
  <p:sldSz cx="9144000" cy="5143500" type="screen16x9"/>
  <p:notesSz cx="7010400" cy="9236075"/>
  <p:defaultTextStyle>
    <a:defPPr>
      <a:defRPr lang="en-US"/>
    </a:defPPr>
    <a:lvl1pPr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1pPr>
    <a:lvl2pPr marL="389626"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2pPr>
    <a:lvl3pPr marL="779252"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3pPr>
    <a:lvl4pPr marL="1168878"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4pPr>
    <a:lvl5pPr marL="1558503"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5pPr>
    <a:lvl6pPr marL="1948129" algn="l" defTabSz="779252" rtl="0" eaLnBrk="1" latinLnBrk="0" hangingPunct="1">
      <a:defRPr sz="1200" kern="1200">
        <a:solidFill>
          <a:schemeClr val="tx1"/>
        </a:solidFill>
        <a:latin typeface="Arial" pitchFamily="34" charset="0"/>
        <a:ea typeface="ヒラギノ角ゴ Pro W3" pitchFamily="124" charset="-128"/>
        <a:cs typeface="+mn-cs"/>
      </a:defRPr>
    </a:lvl6pPr>
    <a:lvl7pPr marL="2337755" algn="l" defTabSz="779252" rtl="0" eaLnBrk="1" latinLnBrk="0" hangingPunct="1">
      <a:defRPr sz="1200" kern="1200">
        <a:solidFill>
          <a:schemeClr val="tx1"/>
        </a:solidFill>
        <a:latin typeface="Arial" pitchFamily="34" charset="0"/>
        <a:ea typeface="ヒラギノ角ゴ Pro W3" pitchFamily="124" charset="-128"/>
        <a:cs typeface="+mn-cs"/>
      </a:defRPr>
    </a:lvl7pPr>
    <a:lvl8pPr marL="2727381" algn="l" defTabSz="779252" rtl="0" eaLnBrk="1" latinLnBrk="0" hangingPunct="1">
      <a:defRPr sz="1200" kern="1200">
        <a:solidFill>
          <a:schemeClr val="tx1"/>
        </a:solidFill>
        <a:latin typeface="Arial" pitchFamily="34" charset="0"/>
        <a:ea typeface="ヒラギノ角ゴ Pro W3" pitchFamily="124" charset="-128"/>
        <a:cs typeface="+mn-cs"/>
      </a:defRPr>
    </a:lvl8pPr>
    <a:lvl9pPr marL="3117007" algn="l" defTabSz="779252" rtl="0" eaLnBrk="1" latinLnBrk="0" hangingPunct="1">
      <a:defRPr sz="1200" kern="1200">
        <a:solidFill>
          <a:schemeClr val="tx1"/>
        </a:solidFill>
        <a:latin typeface="Arial" pitchFamily="34" charset="0"/>
        <a:ea typeface="ヒラギノ角ゴ Pro W3" pitchFamily="124" charset="-128"/>
        <a:cs typeface="+mn-cs"/>
      </a:defRPr>
    </a:lvl9pPr>
  </p:defaultTextStyle>
  <p:extLst>
    <p:ext uri="{EFAFB233-063F-42B5-8137-9DF3F51BA10A}">
      <p15:sldGuideLst xmlns:p15="http://schemas.microsoft.com/office/powerpoint/2012/main">
        <p15:guide id="1" orient="horz" pos="2532" userDrawn="1">
          <p15:clr>
            <a:srgbClr val="A4A3A4"/>
          </p15:clr>
        </p15:guide>
        <p15:guide id="4" orient="horz" pos="2748" userDrawn="1">
          <p15:clr>
            <a:srgbClr val="A4A3A4"/>
          </p15:clr>
        </p15:guide>
        <p15:guide id="5" orient="horz" pos="3888">
          <p15:clr>
            <a:srgbClr val="A4A3A4"/>
          </p15:clr>
        </p15:guide>
        <p15:guide id="11" pos="5760" userDrawn="1">
          <p15:clr>
            <a:srgbClr val="A4A3A4"/>
          </p15:clr>
        </p15:guide>
        <p15:guide id="15" pos="6144">
          <p15:clr>
            <a:srgbClr val="A4A3A4"/>
          </p15:clr>
        </p15:guide>
        <p15:guide id="16" orient="horz" pos="276" userDrawn="1">
          <p15:clr>
            <a:srgbClr val="A4A3A4"/>
          </p15:clr>
        </p15:guide>
        <p15:guide id="20" pos="2736" userDrawn="1">
          <p15:clr>
            <a:srgbClr val="A4A3A4"/>
          </p15:clr>
        </p15:guide>
        <p15:guide id="21" pos="5688" userDrawn="1">
          <p15:clr>
            <a:srgbClr val="A4A3A4"/>
          </p15:clr>
        </p15:guide>
        <p15:guide id="22" orient="horz" pos="1956" userDrawn="1">
          <p15:clr>
            <a:srgbClr val="A4A3A4"/>
          </p15:clr>
        </p15:guide>
        <p15:guide id="26" orient="horz" pos="3036" userDrawn="1">
          <p15:clr>
            <a:srgbClr val="A4A3A4"/>
          </p15:clr>
        </p15:guide>
        <p15:guide id="27" orient="horz" pos="1644" userDrawn="1">
          <p15:clr>
            <a:srgbClr val="A4A3A4"/>
          </p15:clr>
        </p15:guide>
        <p15:guide id="28" orient="horz" pos="1860" userDrawn="1">
          <p15:clr>
            <a:srgbClr val="A4A3A4"/>
          </p15:clr>
        </p15:guide>
        <p15:guide id="29" pos="2880" userDrawn="1">
          <p15:clr>
            <a:srgbClr val="A4A3A4"/>
          </p15:clr>
        </p15:guide>
        <p15:guide id="31" orient="horz" pos="804" userDrawn="1">
          <p15:clr>
            <a:srgbClr val="A4A3A4"/>
          </p15:clr>
        </p15:guide>
        <p15:guide id="32" pos="5448" userDrawn="1">
          <p15:clr>
            <a:srgbClr val="A4A3A4"/>
          </p15:clr>
        </p15:guide>
        <p15:guide id="33" pos="480" userDrawn="1">
          <p15:clr>
            <a:srgbClr val="A4A3A4"/>
          </p15:clr>
        </p15:guide>
        <p15:guide id="34" pos="336" userDrawn="1">
          <p15:clr>
            <a:srgbClr val="A4A3A4"/>
          </p15:clr>
        </p15:guide>
        <p15:guide id="35" orient="horz" pos="348" userDrawn="1">
          <p15:clr>
            <a:srgbClr val="A4A3A4"/>
          </p15:clr>
        </p15:guide>
        <p15:guide id="36" orient="horz" pos="2169">
          <p15:clr>
            <a:srgbClr val="A4A3A4"/>
          </p15:clr>
        </p15:guide>
        <p15:guide id="37" orient="horz" pos="3239">
          <p15:clr>
            <a:srgbClr val="A4A3A4"/>
          </p15:clr>
        </p15:guide>
        <p15:guide id="38" orient="horz" pos="606">
          <p15:clr>
            <a:srgbClr val="A4A3A4"/>
          </p15:clr>
        </p15:guide>
        <p15:guide id="39" orient="horz" pos="2772">
          <p15:clr>
            <a:srgbClr val="A4A3A4"/>
          </p15:clr>
        </p15:guide>
        <p15:guide id="40" pos="5759">
          <p15:clr>
            <a:srgbClr val="A4A3A4"/>
          </p15:clr>
        </p15:guide>
        <p15:guide id="41" pos="5700">
          <p15:clr>
            <a:srgbClr val="A4A3A4"/>
          </p15:clr>
        </p15:guide>
        <p15:guide id="42" pos="2944">
          <p15:clr>
            <a:srgbClr val="A4A3A4"/>
          </p15:clr>
        </p15:guide>
        <p15:guide id="43" pos="468">
          <p15:clr>
            <a:srgbClr val="A4A3A4"/>
          </p15:clr>
        </p15:guide>
      </p15:sldGuideLst>
    </p:ext>
    <p:ext uri="{2D200454-40CA-4A62-9FC3-DE9A4176ACB9}">
      <p15:notesGuideLst xmlns:p15="http://schemas.microsoft.com/office/powerpoint/2012/main">
        <p15:guide id="1" orient="horz" pos="2909">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CC00"/>
    <a:srgbClr val="00CCFF"/>
    <a:srgbClr val="00008C"/>
    <a:srgbClr val="001EFF"/>
    <a:srgbClr val="F46E00"/>
    <a:srgbClr val="9AF7FF"/>
    <a:srgbClr val="F2F2F2"/>
    <a:srgbClr val="D9D9D9"/>
    <a:srgbClr val="2C2D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35" autoAdjust="0"/>
    <p:restoredTop sz="88435" autoAdjust="0"/>
  </p:normalViewPr>
  <p:slideViewPr>
    <p:cSldViewPr snapToGrid="0">
      <p:cViewPr varScale="1">
        <p:scale>
          <a:sx n="132" d="100"/>
          <a:sy n="132" d="100"/>
        </p:scale>
        <p:origin x="990" y="120"/>
      </p:cViewPr>
      <p:guideLst>
        <p:guide orient="horz" pos="2532"/>
        <p:guide orient="horz" pos="2748"/>
        <p:guide orient="horz" pos="3888"/>
        <p:guide pos="5760"/>
        <p:guide pos="6144"/>
        <p:guide orient="horz" pos="276"/>
        <p:guide pos="2736"/>
        <p:guide pos="5688"/>
        <p:guide orient="horz" pos="1956"/>
        <p:guide orient="horz" pos="3036"/>
        <p:guide orient="horz" pos="1644"/>
        <p:guide orient="horz" pos="1860"/>
        <p:guide pos="2880"/>
        <p:guide orient="horz" pos="804"/>
        <p:guide pos="5448"/>
        <p:guide pos="480"/>
        <p:guide pos="336"/>
        <p:guide orient="horz" pos="348"/>
        <p:guide orient="horz" pos="2169"/>
        <p:guide orient="horz" pos="3239"/>
        <p:guide orient="horz" pos="606"/>
        <p:guide orient="horz" pos="2772"/>
        <p:guide pos="5759"/>
        <p:guide pos="5700"/>
        <p:guide pos="2944"/>
        <p:guide pos="4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7" d="100"/>
          <a:sy n="67" d="100"/>
        </p:scale>
        <p:origin x="-2766" y="-120"/>
      </p:cViewPr>
      <p:guideLst>
        <p:guide orient="horz" pos="2909"/>
        <p:guide pos="220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1" y="2"/>
            <a:ext cx="3047645"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l" defTabSz="873824">
              <a:defRPr sz="1100" smtClean="0"/>
            </a:lvl1pPr>
          </a:lstStyle>
          <a:p>
            <a:pPr>
              <a:defRPr/>
            </a:pPr>
            <a:endParaRPr lang="en-US" dirty="0"/>
          </a:p>
        </p:txBody>
      </p:sp>
      <p:sp>
        <p:nvSpPr>
          <p:cNvPr id="31747" name="Rectangle 3"/>
          <p:cNvSpPr>
            <a:spLocks noGrp="1" noChangeArrowheads="1"/>
          </p:cNvSpPr>
          <p:nvPr>
            <p:ph type="dt" sz="quarter" idx="1"/>
          </p:nvPr>
        </p:nvSpPr>
        <p:spPr bwMode="auto">
          <a:xfrm>
            <a:off x="3962756" y="2"/>
            <a:ext cx="3047644"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r" defTabSz="873824">
              <a:defRPr sz="1100" smtClean="0"/>
            </a:lvl1pPr>
          </a:lstStyle>
          <a:p>
            <a:pPr>
              <a:defRPr/>
            </a:pPr>
            <a:endParaRPr lang="en-US" dirty="0"/>
          </a:p>
        </p:txBody>
      </p:sp>
      <p:sp>
        <p:nvSpPr>
          <p:cNvPr id="31748" name="Rectangle 4"/>
          <p:cNvSpPr>
            <a:spLocks noGrp="1" noChangeArrowheads="1"/>
          </p:cNvSpPr>
          <p:nvPr>
            <p:ph type="ftr" sz="quarter" idx="2"/>
          </p:nvPr>
        </p:nvSpPr>
        <p:spPr bwMode="auto">
          <a:xfrm>
            <a:off x="1" y="8781867"/>
            <a:ext cx="3047645"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l" defTabSz="873824">
              <a:defRPr sz="1100" smtClean="0"/>
            </a:lvl1pPr>
          </a:lstStyle>
          <a:p>
            <a:pPr>
              <a:defRPr/>
            </a:pPr>
            <a:endParaRPr lang="en-US" dirty="0"/>
          </a:p>
        </p:txBody>
      </p:sp>
      <p:sp>
        <p:nvSpPr>
          <p:cNvPr id="31749" name="Rectangle 5"/>
          <p:cNvSpPr>
            <a:spLocks noGrp="1" noChangeArrowheads="1"/>
          </p:cNvSpPr>
          <p:nvPr>
            <p:ph type="sldNum" sz="quarter" idx="3"/>
          </p:nvPr>
        </p:nvSpPr>
        <p:spPr bwMode="auto">
          <a:xfrm>
            <a:off x="3962756" y="8781867"/>
            <a:ext cx="3047644"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r" defTabSz="873824">
              <a:defRPr sz="1100" smtClean="0"/>
            </a:lvl1pPr>
          </a:lstStyle>
          <a:p>
            <a:pPr>
              <a:defRPr/>
            </a:pPr>
            <a:fld id="{DA6835A3-9366-4C20-B248-0AC9C46AA67A}" type="slidenum">
              <a:rPr lang="en-US"/>
              <a:pPr>
                <a:defRPr/>
              </a:pPr>
              <a:t>‹#›</a:t>
            </a:fld>
            <a:endParaRPr lang="en-US" dirty="0"/>
          </a:p>
        </p:txBody>
      </p:sp>
    </p:spTree>
    <p:extLst>
      <p:ext uri="{BB962C8B-B14F-4D97-AF65-F5344CB8AC3E}">
        <p14:creationId xmlns:p14="http://schemas.microsoft.com/office/powerpoint/2010/main" val="21050723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3" y="0"/>
            <a:ext cx="3036205" cy="46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l" defTabSz="889540">
              <a:defRPr sz="1100" smtClean="0"/>
            </a:lvl1pPr>
          </a:lstStyle>
          <a:p>
            <a:pPr>
              <a:defRPr/>
            </a:pPr>
            <a:endParaRPr lang="en-US" dirty="0"/>
          </a:p>
        </p:txBody>
      </p:sp>
      <p:sp>
        <p:nvSpPr>
          <p:cNvPr id="29699" name="Rectangle 3"/>
          <p:cNvSpPr>
            <a:spLocks noGrp="1" noChangeArrowheads="1"/>
          </p:cNvSpPr>
          <p:nvPr>
            <p:ph type="dt" idx="1"/>
          </p:nvPr>
        </p:nvSpPr>
        <p:spPr bwMode="auto">
          <a:xfrm>
            <a:off x="3972563" y="0"/>
            <a:ext cx="3036205" cy="46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r" defTabSz="889540">
              <a:defRPr sz="1100" smtClean="0"/>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427038" y="693738"/>
            <a:ext cx="6156325" cy="34639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1" name="Rectangle 5"/>
          <p:cNvSpPr>
            <a:spLocks noGrp="1" noChangeArrowheads="1"/>
          </p:cNvSpPr>
          <p:nvPr>
            <p:ph type="body" sz="quarter" idx="3"/>
          </p:nvPr>
        </p:nvSpPr>
        <p:spPr bwMode="auto">
          <a:xfrm>
            <a:off x="699407" y="4387248"/>
            <a:ext cx="5611588" cy="4154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702" name="Rectangle 6"/>
          <p:cNvSpPr>
            <a:spLocks noGrp="1" noChangeArrowheads="1"/>
          </p:cNvSpPr>
          <p:nvPr>
            <p:ph type="ftr" sz="quarter" idx="4"/>
          </p:nvPr>
        </p:nvSpPr>
        <p:spPr bwMode="auto">
          <a:xfrm>
            <a:off x="3" y="8775968"/>
            <a:ext cx="3036205" cy="45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l" defTabSz="889540">
              <a:defRPr sz="1100" smtClean="0"/>
            </a:lvl1pPr>
          </a:lstStyle>
          <a:p>
            <a:pPr>
              <a:defRPr/>
            </a:pPr>
            <a:endParaRPr lang="en-US" dirty="0"/>
          </a:p>
        </p:txBody>
      </p:sp>
      <p:sp>
        <p:nvSpPr>
          <p:cNvPr id="29703" name="Rectangle 7"/>
          <p:cNvSpPr>
            <a:spLocks noGrp="1" noChangeArrowheads="1"/>
          </p:cNvSpPr>
          <p:nvPr>
            <p:ph type="sldNum" sz="quarter" idx="5"/>
          </p:nvPr>
        </p:nvSpPr>
        <p:spPr bwMode="auto">
          <a:xfrm>
            <a:off x="3972563" y="8775968"/>
            <a:ext cx="3036205" cy="45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r" defTabSz="889540">
              <a:defRPr sz="1100" smtClean="0"/>
            </a:lvl1pPr>
          </a:lstStyle>
          <a:p>
            <a:pPr>
              <a:defRPr/>
            </a:pPr>
            <a:fld id="{C0C428FF-E08F-45DE-BAC9-258D4444EC10}" type="slidenum">
              <a:rPr lang="en-US"/>
              <a:pPr>
                <a:defRPr/>
              </a:pPr>
              <a:t>‹#›</a:t>
            </a:fld>
            <a:endParaRPr lang="en-US" dirty="0"/>
          </a:p>
        </p:txBody>
      </p:sp>
    </p:spTree>
    <p:extLst>
      <p:ext uri="{BB962C8B-B14F-4D97-AF65-F5344CB8AC3E}">
        <p14:creationId xmlns:p14="http://schemas.microsoft.com/office/powerpoint/2010/main" val="33764490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1pPr>
    <a:lvl2pPr marL="389626"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2pPr>
    <a:lvl3pPr marL="779252"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3pPr>
    <a:lvl4pPr marL="1168878"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4pPr>
    <a:lvl5pPr marL="1558503"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5pPr>
    <a:lvl6pPr marL="1948129" algn="l" defTabSz="779252" rtl="0" eaLnBrk="1" latinLnBrk="0" hangingPunct="1">
      <a:defRPr sz="1000" kern="1200">
        <a:solidFill>
          <a:schemeClr val="tx1"/>
        </a:solidFill>
        <a:latin typeface="+mn-lt"/>
        <a:ea typeface="+mn-ea"/>
        <a:cs typeface="+mn-cs"/>
      </a:defRPr>
    </a:lvl6pPr>
    <a:lvl7pPr marL="2337755" algn="l" defTabSz="779252" rtl="0" eaLnBrk="1" latinLnBrk="0" hangingPunct="1">
      <a:defRPr sz="1000" kern="1200">
        <a:solidFill>
          <a:schemeClr val="tx1"/>
        </a:solidFill>
        <a:latin typeface="+mn-lt"/>
        <a:ea typeface="+mn-ea"/>
        <a:cs typeface="+mn-cs"/>
      </a:defRPr>
    </a:lvl7pPr>
    <a:lvl8pPr marL="2727381" algn="l" defTabSz="779252" rtl="0" eaLnBrk="1" latinLnBrk="0" hangingPunct="1">
      <a:defRPr sz="1000" kern="1200">
        <a:solidFill>
          <a:schemeClr val="tx1"/>
        </a:solidFill>
        <a:latin typeface="+mn-lt"/>
        <a:ea typeface="+mn-ea"/>
        <a:cs typeface="+mn-cs"/>
      </a:defRPr>
    </a:lvl8pPr>
    <a:lvl9pPr marL="3117007" algn="l" defTabSz="779252"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C0C428FF-E08F-45DE-BAC9-258D4444EC10}" type="slidenum">
              <a:rPr lang="en-US" smtClean="0"/>
              <a:pPr>
                <a:defRPr/>
              </a:pPr>
              <a:t>1</a:t>
            </a:fld>
            <a:endParaRPr lang="en-US" dirty="0"/>
          </a:p>
        </p:txBody>
      </p:sp>
    </p:spTree>
    <p:extLst>
      <p:ext uri="{BB962C8B-B14F-4D97-AF65-F5344CB8AC3E}">
        <p14:creationId xmlns:p14="http://schemas.microsoft.com/office/powerpoint/2010/main" val="2803942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0C428FF-E08F-45DE-BAC9-258D4444EC10}" type="slidenum">
              <a:rPr lang="en-US" smtClean="0"/>
              <a:pPr>
                <a:defRPr/>
              </a:pPr>
              <a:t>24</a:t>
            </a:fld>
            <a:endParaRPr lang="en-US" dirty="0"/>
          </a:p>
        </p:txBody>
      </p:sp>
    </p:spTree>
    <p:extLst>
      <p:ext uri="{BB962C8B-B14F-4D97-AF65-F5344CB8AC3E}">
        <p14:creationId xmlns:p14="http://schemas.microsoft.com/office/powerpoint/2010/main" val="19300270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C0C428FF-E08F-45DE-BAC9-258D4444EC10}" type="slidenum">
              <a:rPr lang="en-US" smtClean="0"/>
              <a:pPr>
                <a:defRPr/>
              </a:pPr>
              <a:t>2</a:t>
            </a:fld>
            <a:endParaRPr lang="en-US" dirty="0"/>
          </a:p>
        </p:txBody>
      </p:sp>
    </p:spTree>
    <p:extLst>
      <p:ext uri="{BB962C8B-B14F-4D97-AF65-F5344CB8AC3E}">
        <p14:creationId xmlns:p14="http://schemas.microsoft.com/office/powerpoint/2010/main" val="351170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C0C428FF-E08F-45DE-BAC9-258D4444EC10}" type="slidenum">
              <a:rPr lang="en-US" smtClean="0"/>
              <a:pPr>
                <a:defRPr/>
              </a:pPr>
              <a:t>3</a:t>
            </a:fld>
            <a:endParaRPr lang="en-US" dirty="0"/>
          </a:p>
        </p:txBody>
      </p:sp>
    </p:spTree>
    <p:extLst>
      <p:ext uri="{BB962C8B-B14F-4D97-AF65-F5344CB8AC3E}">
        <p14:creationId xmlns:p14="http://schemas.microsoft.com/office/powerpoint/2010/main" val="282090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C0C428FF-E08F-45DE-BAC9-258D4444EC10}" type="slidenum">
              <a:rPr lang="en-US" smtClean="0"/>
              <a:pPr>
                <a:defRPr/>
              </a:pPr>
              <a:t>4</a:t>
            </a:fld>
            <a:endParaRPr lang="en-US" dirty="0"/>
          </a:p>
        </p:txBody>
      </p:sp>
    </p:spTree>
    <p:extLst>
      <p:ext uri="{BB962C8B-B14F-4D97-AF65-F5344CB8AC3E}">
        <p14:creationId xmlns:p14="http://schemas.microsoft.com/office/powerpoint/2010/main" val="17762920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C0C428FF-E08F-45DE-BAC9-258D4444EC10}" type="slidenum">
              <a:rPr lang="en-US" smtClean="0"/>
              <a:pPr>
                <a:defRPr/>
              </a:pPr>
              <a:t>5</a:t>
            </a:fld>
            <a:endParaRPr lang="en-US" dirty="0"/>
          </a:p>
        </p:txBody>
      </p:sp>
    </p:spTree>
    <p:extLst>
      <p:ext uri="{BB962C8B-B14F-4D97-AF65-F5344CB8AC3E}">
        <p14:creationId xmlns:p14="http://schemas.microsoft.com/office/powerpoint/2010/main" val="13043416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C0C428FF-E08F-45DE-BAC9-258D4444EC10}" type="slidenum">
              <a:rPr lang="en-US" smtClean="0"/>
              <a:pPr>
                <a:defRPr/>
              </a:pPr>
              <a:t>6</a:t>
            </a:fld>
            <a:endParaRPr lang="en-US" dirty="0"/>
          </a:p>
        </p:txBody>
      </p:sp>
    </p:spTree>
    <p:extLst>
      <p:ext uri="{BB962C8B-B14F-4D97-AF65-F5344CB8AC3E}">
        <p14:creationId xmlns:p14="http://schemas.microsoft.com/office/powerpoint/2010/main" val="37142947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C0C428FF-E08F-45DE-BAC9-258D4444EC10}" type="slidenum">
              <a:rPr lang="en-US" smtClean="0"/>
              <a:pPr>
                <a:defRPr/>
              </a:pPr>
              <a:t>19</a:t>
            </a:fld>
            <a:endParaRPr lang="en-US" dirty="0"/>
          </a:p>
        </p:txBody>
      </p:sp>
    </p:spTree>
    <p:extLst>
      <p:ext uri="{BB962C8B-B14F-4D97-AF65-F5344CB8AC3E}">
        <p14:creationId xmlns:p14="http://schemas.microsoft.com/office/powerpoint/2010/main" val="14132421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C0C428FF-E08F-45DE-BAC9-258D4444EC10}" type="slidenum">
              <a:rPr lang="en-US" smtClean="0"/>
              <a:pPr>
                <a:defRPr/>
              </a:pPr>
              <a:t>20</a:t>
            </a:fld>
            <a:endParaRPr lang="en-US" dirty="0"/>
          </a:p>
        </p:txBody>
      </p:sp>
    </p:spTree>
    <p:extLst>
      <p:ext uri="{BB962C8B-B14F-4D97-AF65-F5344CB8AC3E}">
        <p14:creationId xmlns:p14="http://schemas.microsoft.com/office/powerpoint/2010/main" val="3346818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C0C428FF-E08F-45DE-BAC9-258D4444EC10}" type="slidenum">
              <a:rPr lang="en-US" smtClean="0"/>
              <a:pPr>
                <a:defRPr/>
              </a:pPr>
              <a:t>23</a:t>
            </a:fld>
            <a:endParaRPr lang="en-US" dirty="0"/>
          </a:p>
        </p:txBody>
      </p:sp>
    </p:spTree>
    <p:extLst>
      <p:ext uri="{BB962C8B-B14F-4D97-AF65-F5344CB8AC3E}">
        <p14:creationId xmlns:p14="http://schemas.microsoft.com/office/powerpoint/2010/main" val="8613905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332" y="456328"/>
            <a:ext cx="9153331" cy="467040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84"/>
          <p:cNvSpPr>
            <a:spLocks noGrp="1" noChangeArrowheads="1"/>
          </p:cNvSpPr>
          <p:nvPr>
            <p:ph type="subTitle" idx="1" hasCustomPrompt="1"/>
          </p:nvPr>
        </p:nvSpPr>
        <p:spPr>
          <a:xfrm>
            <a:off x="1348105" y="3230193"/>
            <a:ext cx="5556738" cy="221456"/>
          </a:xfrm>
          <a:ln>
            <a:noFill/>
          </a:ln>
        </p:spPr>
        <p:txBody>
          <a:bodyPr anchor="ctr" anchorCtr="0"/>
          <a:lstStyle>
            <a:lvl1pPr marL="0" indent="0">
              <a:buFont typeface="Symbol" pitchFamily="18" charset="2"/>
              <a:buNone/>
              <a:defRPr sz="1600" b="0" i="0">
                <a:solidFill>
                  <a:srgbClr val="ED8B00"/>
                </a:solidFill>
                <a:latin typeface="Calibri Light"/>
                <a:cs typeface="Calibri Light"/>
              </a:defRPr>
            </a:lvl1pPr>
          </a:lstStyle>
          <a:p>
            <a:pPr lvl="0"/>
            <a:r>
              <a:rPr lang="en-US" noProof="0" dirty="0"/>
              <a:t>Click to Edit Master Subtitle Style</a:t>
            </a:r>
          </a:p>
        </p:txBody>
      </p:sp>
      <p:sp>
        <p:nvSpPr>
          <p:cNvPr id="11" name="Rectangle 83"/>
          <p:cNvSpPr>
            <a:spLocks noGrp="1" noChangeArrowheads="1"/>
          </p:cNvSpPr>
          <p:nvPr>
            <p:ph type="ctrTitle" hasCustomPrompt="1"/>
          </p:nvPr>
        </p:nvSpPr>
        <p:spPr>
          <a:xfrm>
            <a:off x="1348105" y="2269550"/>
            <a:ext cx="5561624" cy="430887"/>
          </a:xfrm>
          <a:noFill/>
          <a:ln w="9525">
            <a:noFill/>
            <a:miter lim="800000"/>
            <a:headEnd/>
            <a:tailEnd/>
          </a:ln>
        </p:spPr>
        <p:txBody>
          <a:bodyPr anchor="t"/>
          <a:lstStyle>
            <a:lvl1pPr>
              <a:defRPr sz="2700" b="0" i="0">
                <a:solidFill>
                  <a:srgbClr val="2C2D8B"/>
                </a:solidFill>
                <a:latin typeface="Calibri Light"/>
                <a:cs typeface="Calibri Light"/>
              </a:defRPr>
            </a:lvl1pPr>
          </a:lstStyle>
          <a:p>
            <a:pPr lvl="0"/>
            <a:r>
              <a:rPr lang="en-US" noProof="0" dirty="0"/>
              <a:t>Click to Edit Master Title Style</a:t>
            </a:r>
          </a:p>
        </p:txBody>
      </p:sp>
      <p:pic>
        <p:nvPicPr>
          <p:cNvPr id="13" name="Picture 2" descr="C:\Users\10630824\Desktop\Microot template\LTI logo (3).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t="80469"/>
          <a:stretch/>
        </p:blipFill>
        <p:spPr bwMode="auto">
          <a:xfrm>
            <a:off x="6103631" y="4581795"/>
            <a:ext cx="1294850" cy="27236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103631" y="267475"/>
            <a:ext cx="689056" cy="510622"/>
          </a:xfrm>
          <a:prstGeom prst="rect">
            <a:avLst/>
          </a:prstGeom>
        </p:spPr>
      </p:pic>
      <p:pic>
        <p:nvPicPr>
          <p:cNvPr id="3" name="Picture 2"/>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66334" y="267475"/>
            <a:ext cx="864729" cy="629814"/>
          </a:xfrm>
          <a:prstGeom prst="rect">
            <a:avLst/>
          </a:prstGeom>
        </p:spPr>
      </p:pic>
    </p:spTree>
    <p:extLst>
      <p:ext uri="{BB962C8B-B14F-4D97-AF65-F5344CB8AC3E}">
        <p14:creationId xmlns:p14="http://schemas.microsoft.com/office/powerpoint/2010/main" val="2319705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189" y="940222"/>
            <a:ext cx="8615227" cy="37250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269878" y="240427"/>
            <a:ext cx="8024283" cy="384721"/>
          </a:xfrm>
          <a:noFill/>
          <a:ln>
            <a:noFill/>
          </a:ln>
        </p:spPr>
        <p:txBody>
          <a:bodyPr/>
          <a:lstStyle>
            <a:lvl1pPr>
              <a:defRPr b="0"/>
            </a:lvl1pPr>
          </a:lstStyle>
          <a:p>
            <a:r>
              <a:rPr lang="en-US" dirty="0"/>
              <a:t>Click to Edit Master Title Style</a:t>
            </a:r>
          </a:p>
        </p:txBody>
      </p:sp>
      <p:pic>
        <p:nvPicPr>
          <p:cNvPr id="5" name="Picture 2" descr="C:\Users\10630824\Desktop\Microot template\LTI logo (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Users\10630824\Desktop\Microot template\corners (3).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userDrawn="1"/>
        </p:nvSpPr>
        <p:spPr>
          <a:xfrm>
            <a:off x="8499435" y="4824116"/>
            <a:ext cx="364703" cy="276999"/>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8" name="Picture 4" descr="C:\Users\10630824\Desktop\Microot template\corners (2).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11"/>
          <p:cNvSpPr>
            <a:spLocks noGrp="1"/>
          </p:cNvSpPr>
          <p:nvPr>
            <p:ph sz="quarter" idx="10" hasCustomPrompt="1"/>
          </p:nvPr>
        </p:nvSpPr>
        <p:spPr>
          <a:xfrm>
            <a:off x="343291" y="681005"/>
            <a:ext cx="7964402" cy="188523"/>
          </a:xfrm>
        </p:spPr>
        <p:txBody>
          <a:bodyPr/>
          <a:lstStyle>
            <a:lvl1pPr marL="0" indent="0">
              <a:buNone/>
              <a:defRPr sz="1200" b="0" baseline="0">
                <a:solidFill>
                  <a:srgbClr val="ED8B00"/>
                </a:solidFill>
              </a:defRPr>
            </a:lvl1pPr>
          </a:lstStyle>
          <a:p>
            <a:pPr lvl="0"/>
            <a:r>
              <a:rPr lang="en-US" dirty="0"/>
              <a:t>Secondary title place holder</a:t>
            </a:r>
          </a:p>
        </p:txBody>
      </p:sp>
      <p:sp>
        <p:nvSpPr>
          <p:cNvPr id="11" name="TextBox 10"/>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spTree>
    <p:extLst>
      <p:ext uri="{BB962C8B-B14F-4D97-AF65-F5344CB8AC3E}">
        <p14:creationId xmlns:p14="http://schemas.microsoft.com/office/powerpoint/2010/main" val="4116109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sp>
        <p:nvSpPr>
          <p:cNvPr id="3" name="Content Placeholder 2"/>
          <p:cNvSpPr>
            <a:spLocks noGrp="1"/>
          </p:cNvSpPr>
          <p:nvPr>
            <p:ph sz="half" idx="1"/>
          </p:nvPr>
        </p:nvSpPr>
        <p:spPr>
          <a:xfrm>
            <a:off x="140677" y="971550"/>
            <a:ext cx="4290646"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12677" y="971550"/>
            <a:ext cx="4290646"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2" descr="C:\Users\10630824\Desktop\Microot template\LTI logo (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C:\Users\10630824\Desktop\Microot template\corners (3).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userDrawn="1"/>
        </p:nvSpPr>
        <p:spPr>
          <a:xfrm>
            <a:off x="8499435" y="4824116"/>
            <a:ext cx="364703" cy="276999"/>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9" name="Picture 4" descr="C:\Users\10630824\Desktop\Microot template\corners (2).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spTree>
    <p:extLst>
      <p:ext uri="{BB962C8B-B14F-4D97-AF65-F5344CB8AC3E}">
        <p14:creationId xmlns:p14="http://schemas.microsoft.com/office/powerpoint/2010/main" val="178163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332" y="456328"/>
            <a:ext cx="9153331" cy="4670401"/>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83"/>
          <p:cNvSpPr>
            <a:spLocks noGrp="1" noChangeArrowheads="1"/>
          </p:cNvSpPr>
          <p:nvPr>
            <p:ph type="ctrTitle" hasCustomPrompt="1"/>
          </p:nvPr>
        </p:nvSpPr>
        <p:spPr>
          <a:xfrm>
            <a:off x="1348105" y="2269550"/>
            <a:ext cx="5561624" cy="430887"/>
          </a:xfrm>
          <a:noFill/>
          <a:ln w="9525">
            <a:noFill/>
            <a:miter lim="800000"/>
            <a:headEnd/>
            <a:tailEnd/>
          </a:ln>
        </p:spPr>
        <p:txBody>
          <a:bodyPr anchor="t"/>
          <a:lstStyle>
            <a:lvl1pPr>
              <a:defRPr sz="2700" b="0" i="0">
                <a:solidFill>
                  <a:srgbClr val="2C2D8B"/>
                </a:solidFill>
                <a:latin typeface="Calibri Light"/>
                <a:cs typeface="Calibri Light"/>
              </a:defRPr>
            </a:lvl1pPr>
          </a:lstStyle>
          <a:p>
            <a:pPr lvl="0"/>
            <a:r>
              <a:rPr lang="en-US" noProof="0" dirty="0"/>
              <a:t>Click to Edit Master Title Style</a:t>
            </a:r>
          </a:p>
        </p:txBody>
      </p:sp>
    </p:spTree>
    <p:extLst>
      <p:ext uri="{BB962C8B-B14F-4D97-AF65-F5344CB8AC3E}">
        <p14:creationId xmlns:p14="http://schemas.microsoft.com/office/powerpoint/2010/main" val="2071532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pic>
        <p:nvPicPr>
          <p:cNvPr id="5" name="Picture 3" descr="C:\Users\10630824\Desktop\Microot template\corners (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a:xfrm>
            <a:off x="8483655" y="4824116"/>
            <a:ext cx="396263" cy="307777"/>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50" b="0" i="0" u="none" strike="noStrike" kern="1200" cap="none" spc="0" normalizeH="0" baseline="0" noProof="0" dirty="0">
              <a:ln>
                <a:noFill/>
              </a:ln>
              <a:solidFill>
                <a:schemeClr val="bg1"/>
              </a:solidFill>
              <a:effectLst/>
              <a:uLnTx/>
              <a:uFillTx/>
              <a:latin typeface="Calibri Light"/>
              <a:cs typeface="Calibri Light"/>
            </a:endParaRPr>
          </a:p>
        </p:txBody>
      </p:sp>
      <p:pic>
        <p:nvPicPr>
          <p:cNvPr id="7" name="Picture 4" descr="C:\Users\10630824\Desktop\Microot template\corners (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9" name="Picture 2" descr="C:\Users\10630824\Desktop\Microot template\LTI logo (2).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2343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2057400" cy="274637"/>
          </a:xfrm>
          <a:prstGeom prst="rect">
            <a:avLst/>
          </a:prstGeom>
        </p:spPr>
        <p:txBody>
          <a:bodyPr/>
          <a:lstStyle/>
          <a:p>
            <a:fld id="{14E39C5E-3938-484F-9F2C-43A53F2F2C23}" type="datetimeFigureOut">
              <a:rPr lang="en-US" smtClean="0"/>
              <a:t>9/3/2022</a:t>
            </a:fld>
            <a:endParaRPr lang="en-US"/>
          </a:p>
        </p:txBody>
      </p:sp>
      <p:sp>
        <p:nvSpPr>
          <p:cNvPr id="3" name="Footer Placeholder 2"/>
          <p:cNvSpPr>
            <a:spLocks noGrp="1"/>
          </p:cNvSpPr>
          <p:nvPr>
            <p:ph type="ftr" sz="quarter" idx="11"/>
          </p:nvPr>
        </p:nvSpPr>
        <p:spPr>
          <a:xfrm>
            <a:off x="3028950" y="4767263"/>
            <a:ext cx="3086100" cy="274637"/>
          </a:xfrm>
          <a:prstGeom prst="rect">
            <a:avLst/>
          </a:prstGeom>
        </p:spPr>
        <p:txBody>
          <a:bodyPr/>
          <a:lstStyle/>
          <a:p>
            <a:endParaRPr lang="en-US"/>
          </a:p>
        </p:txBody>
      </p:sp>
      <p:sp>
        <p:nvSpPr>
          <p:cNvPr id="4" name="Slide Number Placeholder 3"/>
          <p:cNvSpPr>
            <a:spLocks noGrp="1"/>
          </p:cNvSpPr>
          <p:nvPr>
            <p:ph type="sldNum" sz="quarter" idx="12"/>
          </p:nvPr>
        </p:nvSpPr>
        <p:spPr>
          <a:xfrm>
            <a:off x="6457950" y="4767263"/>
            <a:ext cx="2057400" cy="274637"/>
          </a:xfrm>
          <a:prstGeom prst="rect">
            <a:avLst/>
          </a:prstGeom>
        </p:spPr>
        <p:txBody>
          <a:bodyPr/>
          <a:lstStyle/>
          <a:p>
            <a:fld id="{2F87D1DA-C60F-764E-8590-C8E0B173BBAB}" type="slidenum">
              <a:rPr lang="en-US" smtClean="0"/>
              <a:t>‹#›</a:t>
            </a:fld>
            <a:endParaRPr lang="en-US"/>
          </a:p>
        </p:txBody>
      </p:sp>
    </p:spTree>
    <p:extLst>
      <p:ext uri="{BB962C8B-B14F-4D97-AF65-F5344CB8AC3E}">
        <p14:creationId xmlns:p14="http://schemas.microsoft.com/office/powerpoint/2010/main" val="1033562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026" name="Rectangle 84"/>
          <p:cNvSpPr>
            <a:spLocks noGrp="1" noChangeArrowheads="1"/>
          </p:cNvSpPr>
          <p:nvPr>
            <p:ph type="body" idx="1"/>
          </p:nvPr>
        </p:nvSpPr>
        <p:spPr bwMode="gray">
          <a:xfrm>
            <a:off x="258189" y="731070"/>
            <a:ext cx="8615227" cy="3934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029" name="Rectangle 83"/>
          <p:cNvSpPr>
            <a:spLocks noGrp="1" noChangeArrowheads="1"/>
          </p:cNvSpPr>
          <p:nvPr>
            <p:ph type="title"/>
          </p:nvPr>
        </p:nvSpPr>
        <p:spPr bwMode="gray">
          <a:xfrm>
            <a:off x="269878" y="240427"/>
            <a:ext cx="8594260" cy="384721"/>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a:t>
            </a:r>
          </a:p>
        </p:txBody>
      </p:sp>
      <p:sp>
        <p:nvSpPr>
          <p:cNvPr id="15" name="TextBox 14"/>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2" name="Picture 2" descr="C:\Users\10630824\Desktop\Microot template\LTI logo (2).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10630824\Desktop\Microot template\corners (3).pn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userDrawn="1"/>
        </p:nvSpPr>
        <p:spPr>
          <a:xfrm>
            <a:off x="8483655" y="4824116"/>
            <a:ext cx="396263" cy="307777"/>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charset="0"/>
                <a:ea typeface="Calibri Light" charset="0"/>
                <a:cs typeface="Calibri Light" charset="0"/>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charset="0"/>
              <a:ea typeface="Calibri Light" charset="0"/>
              <a:cs typeface="Calibri Light" charset="0"/>
            </a:endParaRPr>
          </a:p>
        </p:txBody>
      </p:sp>
      <p:pic>
        <p:nvPicPr>
          <p:cNvPr id="1028" name="Picture 4" descr="C:\Users\10630824\Desktop\Microot template\corners (2).png"/>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flipH="1">
            <a:off x="-18304" y="-37324"/>
            <a:ext cx="688705" cy="699796"/>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71" r:id="rId1"/>
    <p:sldLayoutId id="2147483661" r:id="rId2"/>
    <p:sldLayoutId id="2147483663" r:id="rId3"/>
    <p:sldLayoutId id="2147483680" r:id="rId4"/>
    <p:sldLayoutId id="2147483665" r:id="rId5"/>
  </p:sldLayoutIdLst>
  <p:hf hdr="0" ftr="0" dt="0"/>
  <p:txStyles>
    <p:title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p:titleStyle>
    <p:bodyStyle>
      <a:lvl1pPr marL="146110" indent="-146110" algn="l" defTabSz="1566621" rtl="0" eaLnBrk="1" fontAlgn="base" hangingPunct="1">
        <a:spcBef>
          <a:spcPct val="75000"/>
        </a:spcBef>
        <a:spcAft>
          <a:spcPct val="0"/>
        </a:spcAft>
        <a:buClrTx/>
        <a:buFont typeface="Wingdings" charset="2"/>
        <a:buChar char="§"/>
        <a:defRPr sz="1600" b="0" i="0">
          <a:solidFill>
            <a:srgbClr val="000000"/>
          </a:solidFill>
          <a:latin typeface="Calibri Light"/>
          <a:ea typeface="+mn-ea"/>
          <a:cs typeface="Calibri Light"/>
        </a:defRPr>
      </a:lvl1pPr>
      <a:lvl2pPr marL="293573" indent="-146110" algn="l" defTabSz="1566621" rtl="0" eaLnBrk="1" fontAlgn="base" hangingPunct="1">
        <a:spcBef>
          <a:spcPct val="25000"/>
        </a:spcBef>
        <a:spcAft>
          <a:spcPct val="0"/>
        </a:spcAft>
        <a:buClrTx/>
        <a:buSzPct val="80000"/>
        <a:buFont typeface="Wingdings" charset="2"/>
        <a:buChar char="§"/>
        <a:defRPr sz="1600" b="0" i="0">
          <a:solidFill>
            <a:srgbClr val="000000"/>
          </a:solidFill>
          <a:latin typeface="Calibri Light"/>
          <a:ea typeface="+mn-ea"/>
          <a:cs typeface="Calibri Light"/>
        </a:defRPr>
      </a:lvl2pPr>
      <a:lvl3pPr marL="441035" indent="-146110" algn="l" defTabSz="1566621" rtl="0" eaLnBrk="1" fontAlgn="base" hangingPunct="1">
        <a:spcBef>
          <a:spcPct val="25000"/>
        </a:spcBef>
        <a:spcAft>
          <a:spcPct val="0"/>
        </a:spcAft>
        <a:buClrTx/>
        <a:buSzPct val="70000"/>
        <a:buFont typeface="Wingdings" charset="2"/>
        <a:buChar char="§"/>
        <a:defRPr sz="1600" b="0" i="0">
          <a:solidFill>
            <a:srgbClr val="000000"/>
          </a:solidFill>
          <a:latin typeface="Calibri Light"/>
          <a:ea typeface="+mn-ea"/>
          <a:cs typeface="Calibri Light"/>
        </a:defRPr>
      </a:lvl3pPr>
      <a:lvl4pPr marL="584439" indent="-142052" algn="l" defTabSz="1566621" rtl="0" eaLnBrk="1" fontAlgn="base" hangingPunct="1">
        <a:spcBef>
          <a:spcPct val="25000"/>
        </a:spcBef>
        <a:spcAft>
          <a:spcPct val="0"/>
        </a:spcAft>
        <a:buClrTx/>
        <a:buFont typeface="Arial"/>
        <a:buChar char="•"/>
        <a:defRPr sz="1600" b="0" i="0">
          <a:solidFill>
            <a:srgbClr val="000000"/>
          </a:solidFill>
          <a:latin typeface="Calibri Light"/>
          <a:ea typeface="+mn-ea"/>
          <a:cs typeface="Calibri Light"/>
        </a:defRPr>
      </a:lvl4pPr>
      <a:lvl5pPr marL="726490" indent="-140698" algn="l" defTabSz="1566621" rtl="0" eaLnBrk="1" fontAlgn="base" hangingPunct="1">
        <a:spcBef>
          <a:spcPct val="25000"/>
        </a:spcBef>
        <a:spcAft>
          <a:spcPct val="0"/>
        </a:spcAft>
        <a:buClrTx/>
        <a:buFont typeface="Arial"/>
        <a:buChar char="•"/>
        <a:defRPr sz="1600" b="0" i="0">
          <a:solidFill>
            <a:srgbClr val="000000"/>
          </a:solidFill>
          <a:latin typeface="Calibri Light"/>
          <a:ea typeface="+mn-ea"/>
          <a:cs typeface="Calibri Light"/>
        </a:defRPr>
      </a:lvl5pPr>
      <a:lvl6pPr marL="1116116" indent="-140698" algn="l" defTabSz="1566621"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6pPr>
      <a:lvl7pPr marL="1505742" indent="-140698" algn="l" defTabSz="1566621"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7pPr>
      <a:lvl8pPr marL="1895368" indent="-140698" algn="l" defTabSz="1566621"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8pPr>
      <a:lvl9pPr marL="2284994" indent="-140698" algn="l" defTabSz="1566621"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9pPr>
    </p:bodyStyle>
    <p:otherStyle>
      <a:defPPr>
        <a:defRPr lang="en-US"/>
      </a:defPPr>
      <a:lvl1pPr marL="0" algn="l" defTabSz="779252" rtl="0" eaLnBrk="1" latinLnBrk="0" hangingPunct="1">
        <a:defRPr sz="1500" kern="1200">
          <a:solidFill>
            <a:schemeClr val="tx1"/>
          </a:solidFill>
          <a:latin typeface="+mn-lt"/>
          <a:ea typeface="+mn-ea"/>
          <a:cs typeface="+mn-cs"/>
        </a:defRPr>
      </a:lvl1pPr>
      <a:lvl2pPr marL="389626" algn="l" defTabSz="779252" rtl="0" eaLnBrk="1" latinLnBrk="0" hangingPunct="1">
        <a:defRPr sz="1500" kern="1200">
          <a:solidFill>
            <a:schemeClr val="tx1"/>
          </a:solidFill>
          <a:latin typeface="+mn-lt"/>
          <a:ea typeface="+mn-ea"/>
          <a:cs typeface="+mn-cs"/>
        </a:defRPr>
      </a:lvl2pPr>
      <a:lvl3pPr marL="779252" algn="l" defTabSz="779252" rtl="0" eaLnBrk="1" latinLnBrk="0" hangingPunct="1">
        <a:defRPr sz="1500" kern="1200">
          <a:solidFill>
            <a:schemeClr val="tx1"/>
          </a:solidFill>
          <a:latin typeface="+mn-lt"/>
          <a:ea typeface="+mn-ea"/>
          <a:cs typeface="+mn-cs"/>
        </a:defRPr>
      </a:lvl3pPr>
      <a:lvl4pPr marL="1168878" algn="l" defTabSz="779252" rtl="0" eaLnBrk="1" latinLnBrk="0" hangingPunct="1">
        <a:defRPr sz="1500" kern="1200">
          <a:solidFill>
            <a:schemeClr val="tx1"/>
          </a:solidFill>
          <a:latin typeface="+mn-lt"/>
          <a:ea typeface="+mn-ea"/>
          <a:cs typeface="+mn-cs"/>
        </a:defRPr>
      </a:lvl4pPr>
      <a:lvl5pPr marL="1558503" algn="l" defTabSz="779252" rtl="0" eaLnBrk="1" latinLnBrk="0" hangingPunct="1">
        <a:defRPr sz="1500" kern="1200">
          <a:solidFill>
            <a:schemeClr val="tx1"/>
          </a:solidFill>
          <a:latin typeface="+mn-lt"/>
          <a:ea typeface="+mn-ea"/>
          <a:cs typeface="+mn-cs"/>
        </a:defRPr>
      </a:lvl5pPr>
      <a:lvl6pPr marL="1948129" algn="l" defTabSz="779252" rtl="0" eaLnBrk="1" latinLnBrk="0" hangingPunct="1">
        <a:defRPr sz="1500" kern="1200">
          <a:solidFill>
            <a:schemeClr val="tx1"/>
          </a:solidFill>
          <a:latin typeface="+mn-lt"/>
          <a:ea typeface="+mn-ea"/>
          <a:cs typeface="+mn-cs"/>
        </a:defRPr>
      </a:lvl6pPr>
      <a:lvl7pPr marL="2337755" algn="l" defTabSz="779252" rtl="0" eaLnBrk="1" latinLnBrk="0" hangingPunct="1">
        <a:defRPr sz="1500" kern="1200">
          <a:solidFill>
            <a:schemeClr val="tx1"/>
          </a:solidFill>
          <a:latin typeface="+mn-lt"/>
          <a:ea typeface="+mn-ea"/>
          <a:cs typeface="+mn-cs"/>
        </a:defRPr>
      </a:lvl7pPr>
      <a:lvl8pPr marL="2727381" algn="l" defTabSz="779252" rtl="0" eaLnBrk="1" latinLnBrk="0" hangingPunct="1">
        <a:defRPr sz="1500" kern="1200">
          <a:solidFill>
            <a:schemeClr val="tx1"/>
          </a:solidFill>
          <a:latin typeface="+mn-lt"/>
          <a:ea typeface="+mn-ea"/>
          <a:cs typeface="+mn-cs"/>
        </a:defRPr>
      </a:lvl8pPr>
      <a:lvl9pPr marL="3117007" algn="l" defTabSz="779252" rtl="0" eaLnBrk="1" latinLnBrk="0" hangingPunct="1">
        <a:defRPr sz="1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76114" y="1785786"/>
            <a:ext cx="2191771" cy="1571927"/>
          </a:xfrm>
          <a:prstGeom prst="rect">
            <a:avLst/>
          </a:prstGeom>
        </p:spPr>
      </p:pic>
    </p:spTree>
    <p:extLst>
      <p:ext uri="{BB962C8B-B14F-4D97-AF65-F5344CB8AC3E}">
        <p14:creationId xmlns:p14="http://schemas.microsoft.com/office/powerpoint/2010/main" val="1443436294"/>
      </p:ext>
    </p:extLst>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348105" y="2216997"/>
            <a:ext cx="5561624" cy="1107996"/>
          </a:xfrm>
        </p:spPr>
        <p:txBody>
          <a:bodyPr/>
          <a:lstStyle/>
          <a:p>
            <a:pPr algn="ctr">
              <a:defRPr/>
            </a:pPr>
            <a:r>
              <a:rPr lang="en-US" sz="3600" dirty="0">
                <a:solidFill>
                  <a:srgbClr val="000000"/>
                </a:solidFill>
                <a:latin typeface="Times New Roman" panose="02020603050405020304" pitchFamily="18" charset="0"/>
                <a:cs typeface="Times New Roman" panose="02020603050405020304" pitchFamily="18" charset="0"/>
              </a:rPr>
              <a:t>Online Bus Reservation</a:t>
            </a:r>
            <a:br>
              <a:rPr lang="en-US" sz="3600" dirty="0">
                <a:solidFill>
                  <a:srgbClr val="000000"/>
                </a:solidFill>
                <a:latin typeface="Times New Roman" panose="02020603050405020304" pitchFamily="18" charset="0"/>
                <a:cs typeface="Times New Roman" panose="02020603050405020304" pitchFamily="18" charset="0"/>
              </a:rPr>
            </a:br>
            <a:r>
              <a:rPr lang="en-US" sz="3600" dirty="0">
                <a:solidFill>
                  <a:srgbClr val="7030A0"/>
                </a:solidFill>
                <a:latin typeface="Times New Roman" panose="02020603050405020304" pitchFamily="18" charset="0"/>
                <a:cs typeface="Times New Roman" panose="02020603050405020304" pitchFamily="18" charset="0"/>
              </a:rPr>
              <a:t>PURPLE BUS</a:t>
            </a:r>
          </a:p>
        </p:txBody>
      </p:sp>
    </p:spTree>
    <p:extLst>
      <p:ext uri="{BB962C8B-B14F-4D97-AF65-F5344CB8AC3E}">
        <p14:creationId xmlns:p14="http://schemas.microsoft.com/office/powerpoint/2010/main" val="1736500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Database Tables</a:t>
            </a:r>
          </a:p>
        </p:txBody>
      </p:sp>
      <p:pic>
        <p:nvPicPr>
          <p:cNvPr id="6" name="Picture 5"/>
          <p:cNvPicPr>
            <a:picLocks noChangeAspect="1"/>
          </p:cNvPicPr>
          <p:nvPr/>
        </p:nvPicPr>
        <p:blipFill>
          <a:blip r:embed="rId2"/>
          <a:stretch>
            <a:fillRect/>
          </a:stretch>
        </p:blipFill>
        <p:spPr>
          <a:xfrm>
            <a:off x="834571" y="869527"/>
            <a:ext cx="7331968" cy="3795777"/>
          </a:xfrm>
          <a:prstGeom prst="rect">
            <a:avLst/>
          </a:prstGeom>
        </p:spPr>
      </p:pic>
    </p:spTree>
    <p:extLst>
      <p:ext uri="{BB962C8B-B14F-4D97-AF65-F5344CB8AC3E}">
        <p14:creationId xmlns:p14="http://schemas.microsoft.com/office/powerpoint/2010/main" val="530784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64212" y="1514567"/>
            <a:ext cx="3453319" cy="2462213"/>
          </a:xfrm>
        </p:spPr>
        <p:txBody>
          <a:bodyPr/>
          <a:lstStyle/>
          <a:p>
            <a:r>
              <a:rPr lang="en-US" sz="8000" dirty="0">
                <a:latin typeface="Times New Roman" panose="02020603050405020304" pitchFamily="18" charset="0"/>
                <a:cs typeface="Times New Roman" panose="02020603050405020304" pitchFamily="18" charset="0"/>
              </a:rPr>
              <a:t>API’s</a:t>
            </a:r>
          </a:p>
        </p:txBody>
      </p:sp>
    </p:spTree>
    <p:extLst>
      <p:ext uri="{BB962C8B-B14F-4D97-AF65-F5344CB8AC3E}">
        <p14:creationId xmlns:p14="http://schemas.microsoft.com/office/powerpoint/2010/main" val="3867083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4130" y="327794"/>
            <a:ext cx="8024283" cy="384721"/>
          </a:xfrm>
        </p:spPr>
        <p:txBody>
          <a:bodyPr/>
          <a:lstStyle/>
          <a:p>
            <a:r>
              <a:rPr lang="en-US" dirty="0">
                <a:latin typeface="Times New Roman" panose="02020603050405020304" pitchFamily="18" charset="0"/>
                <a:cs typeface="Times New Roman" panose="02020603050405020304" pitchFamily="18" charset="0"/>
              </a:rPr>
              <a:t>UI (HomePage)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6745" y="939800"/>
            <a:ext cx="7441324" cy="3725863"/>
          </a:xfrm>
        </p:spPr>
      </p:pic>
    </p:spTree>
    <p:extLst>
      <p:ext uri="{BB962C8B-B14F-4D97-AF65-F5344CB8AC3E}">
        <p14:creationId xmlns:p14="http://schemas.microsoft.com/office/powerpoint/2010/main" val="2155553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4566" y="939800"/>
            <a:ext cx="6623756" cy="3725863"/>
          </a:xfrm>
        </p:spPr>
      </p:pic>
      <p:sp>
        <p:nvSpPr>
          <p:cNvPr id="3" name="Title 2"/>
          <p:cNvSpPr>
            <a:spLocks noGrp="1"/>
          </p:cNvSpPr>
          <p:nvPr>
            <p:ph type="title"/>
          </p:nvPr>
        </p:nvSpPr>
        <p:spPr>
          <a:xfrm>
            <a:off x="289351" y="327794"/>
            <a:ext cx="8024283" cy="384721"/>
          </a:xfrm>
        </p:spPr>
        <p:txBody>
          <a:bodyPr/>
          <a:lstStyle/>
          <a:p>
            <a:r>
              <a:rPr lang="en-US" dirty="0">
                <a:latin typeface="Times New Roman" panose="02020603050405020304" pitchFamily="18" charset="0"/>
                <a:cs typeface="Times New Roman" panose="02020603050405020304" pitchFamily="18" charset="0"/>
              </a:rPr>
              <a:t>UI – Customer Login</a:t>
            </a:r>
          </a:p>
        </p:txBody>
      </p:sp>
    </p:spTree>
    <p:extLst>
      <p:ext uri="{BB962C8B-B14F-4D97-AF65-F5344CB8AC3E}">
        <p14:creationId xmlns:p14="http://schemas.microsoft.com/office/powerpoint/2010/main" val="425631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4566" y="939800"/>
            <a:ext cx="6623756" cy="3725863"/>
          </a:xfrm>
        </p:spPr>
      </p:pic>
      <p:sp>
        <p:nvSpPr>
          <p:cNvPr id="3" name="Title 2"/>
          <p:cNvSpPr>
            <a:spLocks noGrp="1"/>
          </p:cNvSpPr>
          <p:nvPr>
            <p:ph type="title"/>
          </p:nvPr>
        </p:nvSpPr>
        <p:spPr/>
        <p:txBody>
          <a:bodyPr/>
          <a:lstStyle/>
          <a:p>
            <a:r>
              <a:rPr lang="en-US" dirty="0"/>
              <a:t>UI – Dashboard Search</a:t>
            </a:r>
          </a:p>
        </p:txBody>
      </p:sp>
    </p:spTree>
    <p:extLst>
      <p:ext uri="{BB962C8B-B14F-4D97-AF65-F5344CB8AC3E}">
        <p14:creationId xmlns:p14="http://schemas.microsoft.com/office/powerpoint/2010/main" val="4206624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89351" y="327794"/>
            <a:ext cx="8024283" cy="384721"/>
          </a:xfrm>
        </p:spPr>
        <p:txBody>
          <a:bodyPr/>
          <a:lstStyle/>
          <a:p>
            <a:r>
              <a:rPr lang="en-US" dirty="0">
                <a:latin typeface="Times New Roman" panose="02020603050405020304" pitchFamily="18" charset="0"/>
                <a:cs typeface="Times New Roman" panose="02020603050405020304" pitchFamily="18" charset="0"/>
              </a:rPr>
              <a:t>UI – Summary</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9807" y="1018029"/>
            <a:ext cx="7588469" cy="3569404"/>
          </a:xfrm>
        </p:spPr>
      </p:pic>
    </p:spTree>
    <p:extLst>
      <p:ext uri="{BB962C8B-B14F-4D97-AF65-F5344CB8AC3E}">
        <p14:creationId xmlns:p14="http://schemas.microsoft.com/office/powerpoint/2010/main" val="31012031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89351" y="327794"/>
            <a:ext cx="8024283" cy="384721"/>
          </a:xfrm>
        </p:spPr>
        <p:txBody>
          <a:bodyPr/>
          <a:lstStyle/>
          <a:p>
            <a:r>
              <a:rPr lang="en-US" dirty="0">
                <a:latin typeface="Times New Roman" panose="02020603050405020304" pitchFamily="18" charset="0"/>
                <a:cs typeface="Times New Roman" panose="02020603050405020304" pitchFamily="18" charset="0"/>
              </a:rPr>
              <a:t>UI – Summary(Print)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3890" y="939800"/>
            <a:ext cx="7409744" cy="3725863"/>
          </a:xfrm>
        </p:spPr>
      </p:pic>
    </p:spTree>
    <p:extLst>
      <p:ext uri="{BB962C8B-B14F-4D97-AF65-F5344CB8AC3E}">
        <p14:creationId xmlns:p14="http://schemas.microsoft.com/office/powerpoint/2010/main" val="1518882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4566" y="939800"/>
            <a:ext cx="6623756" cy="3725863"/>
          </a:xfrm>
        </p:spPr>
      </p:pic>
      <p:sp>
        <p:nvSpPr>
          <p:cNvPr id="3" name="Title 2"/>
          <p:cNvSpPr>
            <a:spLocks noGrp="1"/>
          </p:cNvSpPr>
          <p:nvPr>
            <p:ph type="title"/>
          </p:nvPr>
        </p:nvSpPr>
        <p:spPr>
          <a:xfrm>
            <a:off x="289351" y="327794"/>
            <a:ext cx="8024283" cy="384721"/>
          </a:xfrm>
        </p:spPr>
        <p:txBody>
          <a:bodyPr/>
          <a:lstStyle/>
          <a:p>
            <a:r>
              <a:rPr lang="en-US" dirty="0">
                <a:latin typeface="Times New Roman" panose="02020603050405020304" pitchFamily="18" charset="0"/>
                <a:cs typeface="Times New Roman" panose="02020603050405020304" pitchFamily="18" charset="0"/>
              </a:rPr>
              <a:t>UI-Admin Dashboard</a:t>
            </a:r>
          </a:p>
        </p:txBody>
      </p:sp>
    </p:spTree>
    <p:extLst>
      <p:ext uri="{BB962C8B-B14F-4D97-AF65-F5344CB8AC3E}">
        <p14:creationId xmlns:p14="http://schemas.microsoft.com/office/powerpoint/2010/main" val="19320373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4566" y="939800"/>
            <a:ext cx="6623756" cy="3725863"/>
          </a:xfrm>
        </p:spPr>
      </p:pic>
      <p:sp>
        <p:nvSpPr>
          <p:cNvPr id="3" name="Title 2"/>
          <p:cNvSpPr>
            <a:spLocks noGrp="1"/>
          </p:cNvSpPr>
          <p:nvPr>
            <p:ph type="title"/>
          </p:nvPr>
        </p:nvSpPr>
        <p:spPr>
          <a:xfrm>
            <a:off x="289351" y="327794"/>
            <a:ext cx="8024283" cy="384721"/>
          </a:xfrm>
        </p:spPr>
        <p:txBody>
          <a:bodyPr/>
          <a:lstStyle/>
          <a:p>
            <a:r>
              <a:rPr lang="en-US" dirty="0">
                <a:latin typeface="Times New Roman" panose="02020603050405020304" pitchFamily="18" charset="0"/>
                <a:cs typeface="Times New Roman" panose="02020603050405020304" pitchFamily="18" charset="0"/>
              </a:rPr>
              <a:t>UI-Bus list</a:t>
            </a:r>
          </a:p>
        </p:txBody>
      </p:sp>
    </p:spTree>
    <p:extLst>
      <p:ext uri="{BB962C8B-B14F-4D97-AF65-F5344CB8AC3E}">
        <p14:creationId xmlns:p14="http://schemas.microsoft.com/office/powerpoint/2010/main" val="41427180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964396-3961-4DE3-820B-BFAB6BF56C09}"/>
              </a:ext>
            </a:extLst>
          </p:cNvPr>
          <p:cNvSpPr>
            <a:spLocks noGrp="1"/>
          </p:cNvSpPr>
          <p:nvPr>
            <p:ph idx="1"/>
          </p:nvPr>
        </p:nvSpPr>
        <p:spPr>
          <a:xfrm>
            <a:off x="673769" y="1061889"/>
            <a:ext cx="7557330" cy="3725083"/>
          </a:xfrm>
        </p:spPr>
        <p:txBody>
          <a:bodyPr/>
          <a:lstStyle/>
          <a:p>
            <a:pPr marL="0" indent="0">
              <a:buNone/>
            </a:pPr>
            <a:r>
              <a:rPr lang="en-SG" sz="2000" dirty="0">
                <a:latin typeface="Times New Roman" panose="02020603050405020304" pitchFamily="18" charset="0"/>
                <a:cs typeface="Times New Roman" panose="02020603050405020304" pitchFamily="18" charset="0"/>
              </a:rPr>
              <a:t>I. Passing the data from one component to another component:</a:t>
            </a:r>
          </a:p>
          <a:p>
            <a:pPr marL="0" indent="0">
              <a:buNone/>
            </a:pPr>
            <a:r>
              <a:rPr lang="en-SG" b="1" dirty="0">
                <a:latin typeface="Times New Roman" panose="02020603050405020304" pitchFamily="18" charset="0"/>
                <a:cs typeface="Times New Roman" panose="02020603050405020304" pitchFamily="18" charset="0"/>
              </a:rPr>
              <a:t>Problem:</a:t>
            </a:r>
          </a:p>
          <a:p>
            <a:pPr marL="0" indent="0">
              <a:buNone/>
            </a:pPr>
            <a:r>
              <a:rPr lang="en-SG" dirty="0">
                <a:latin typeface="Times New Roman" panose="02020603050405020304" pitchFamily="18" charset="0"/>
                <a:cs typeface="Times New Roman" panose="02020603050405020304" pitchFamily="18" charset="0"/>
              </a:rPr>
              <a:t>We were not able to pass the data from one component to another ,we tried to resolve this using routerLink and router.navigate() but it was replicating the data across the components.</a:t>
            </a:r>
          </a:p>
          <a:p>
            <a:pPr marL="0" indent="0">
              <a:buNone/>
            </a:pPr>
            <a:r>
              <a:rPr lang="en-SG" b="1" dirty="0">
                <a:latin typeface="Times New Roman" panose="02020603050405020304" pitchFamily="18" charset="0"/>
                <a:cs typeface="Times New Roman" panose="02020603050405020304" pitchFamily="18" charset="0"/>
              </a:rPr>
              <a:t>Solution:</a:t>
            </a:r>
          </a:p>
          <a:p>
            <a:pPr marL="0" indent="0">
              <a:buNone/>
            </a:pPr>
            <a:r>
              <a:rPr lang="en-SG" dirty="0">
                <a:latin typeface="Times New Roman" panose="02020603050405020304" pitchFamily="18" charset="0"/>
                <a:cs typeface="Times New Roman" panose="02020603050405020304" pitchFamily="18" charset="0"/>
              </a:rPr>
              <a:t>We made central storage as class which contains public static variables. We accessed and updated those data members by importing that class inside the components.</a:t>
            </a:r>
          </a:p>
        </p:txBody>
      </p:sp>
      <p:sp>
        <p:nvSpPr>
          <p:cNvPr id="3" name="Title 2"/>
          <p:cNvSpPr>
            <a:spLocks noGrp="1"/>
          </p:cNvSpPr>
          <p:nvPr>
            <p:ph type="title"/>
          </p:nvPr>
        </p:nvSpPr>
        <p:spPr>
          <a:xfrm>
            <a:off x="343291" y="488644"/>
            <a:ext cx="8024283" cy="384721"/>
          </a:xfrm>
        </p:spPr>
        <p:txBody>
          <a:bodyPr/>
          <a:lstStyle/>
          <a:p>
            <a:r>
              <a:rPr lang="en-US" dirty="0">
                <a:latin typeface="Times New Roman" panose="02020603050405020304" pitchFamily="18" charset="0"/>
                <a:cs typeface="Times New Roman" panose="02020603050405020304" pitchFamily="18" charset="0"/>
              </a:rPr>
              <a:t>Challenges</a:t>
            </a:r>
          </a:p>
        </p:txBody>
      </p:sp>
    </p:spTree>
    <p:extLst>
      <p:ext uri="{BB962C8B-B14F-4D97-AF65-F5344CB8AC3E}">
        <p14:creationId xmlns:p14="http://schemas.microsoft.com/office/powerpoint/2010/main" val="2480103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1075731" y="3100550"/>
            <a:ext cx="5556738" cy="351097"/>
          </a:xfrm>
        </p:spPr>
        <p:txBody>
          <a:bodyPr/>
          <a:lstStyle/>
          <a:p>
            <a:r>
              <a:rPr lang="en-US" sz="1800" dirty="0">
                <a:solidFill>
                  <a:srgbClr val="000000"/>
                </a:solidFill>
                <a:latin typeface="Times New Roman" panose="02020603050405020304" pitchFamily="18" charset="0"/>
                <a:cs typeface="Times New Roman" panose="02020603050405020304" pitchFamily="18" charset="0"/>
              </a:rPr>
              <a:t>                                                                                                        </a:t>
            </a:r>
          </a:p>
          <a:p>
            <a:endParaRPr lang="en-US" dirty="0">
              <a:solidFill>
                <a:srgbClr val="000000"/>
              </a:solidFill>
              <a:latin typeface="Times New Roman" panose="02020603050405020304" pitchFamily="18" charset="0"/>
              <a:cs typeface="Times New Roman" panose="02020603050405020304" pitchFamily="18" charset="0"/>
            </a:endParaRPr>
          </a:p>
        </p:txBody>
      </p:sp>
      <p:sp>
        <p:nvSpPr>
          <p:cNvPr id="2" name="Rectangle 1"/>
          <p:cNvSpPr/>
          <p:nvPr/>
        </p:nvSpPr>
        <p:spPr>
          <a:xfrm>
            <a:off x="3258766" y="2594854"/>
            <a:ext cx="2363821" cy="1200329"/>
          </a:xfrm>
          <a:prstGeom prst="rect">
            <a:avLst/>
          </a:prstGeom>
        </p:spPr>
        <p:txBody>
          <a:bodyPr wrap="square">
            <a:spAutoFit/>
          </a:bodyPr>
          <a:lstStyle/>
          <a:p>
            <a:r>
              <a:rPr lang="en-US" sz="1800" b="1" dirty="0">
                <a:solidFill>
                  <a:srgbClr val="000000"/>
                </a:solidFill>
                <a:latin typeface="Times New Roman" panose="02020603050405020304" pitchFamily="18" charset="0"/>
                <a:cs typeface="Times New Roman" panose="02020603050405020304" pitchFamily="18" charset="0"/>
              </a:rPr>
              <a:t>Anshul Bansal                    Jitin Sharma</a:t>
            </a:r>
          </a:p>
          <a:p>
            <a:r>
              <a:rPr lang="en-US" sz="1800" b="1" dirty="0">
                <a:solidFill>
                  <a:srgbClr val="000000"/>
                </a:solidFill>
                <a:latin typeface="Times New Roman" panose="02020603050405020304" pitchFamily="18" charset="0"/>
                <a:cs typeface="Times New Roman" panose="02020603050405020304" pitchFamily="18" charset="0"/>
              </a:rPr>
              <a:t>Omkar Bhagwat                Divya Marikanti</a:t>
            </a:r>
          </a:p>
        </p:txBody>
      </p:sp>
      <p:sp>
        <p:nvSpPr>
          <p:cNvPr id="6" name="Title 5">
            <a:extLst>
              <a:ext uri="{FF2B5EF4-FFF2-40B4-BE49-F238E27FC236}">
                <a16:creationId xmlns:a16="http://schemas.microsoft.com/office/drawing/2014/main" id="{CA983AC8-5BE7-1B2A-FE04-3C32E8FB6B93}"/>
              </a:ext>
            </a:extLst>
          </p:cNvPr>
          <p:cNvSpPr>
            <a:spLocks noGrp="1"/>
          </p:cNvSpPr>
          <p:nvPr>
            <p:ph type="ctrTitle"/>
          </p:nvPr>
        </p:nvSpPr>
        <p:spPr>
          <a:xfrm>
            <a:off x="1659390" y="1827505"/>
            <a:ext cx="5561624" cy="553998"/>
          </a:xfrm>
        </p:spPr>
        <p:txBody>
          <a:bodyPr/>
          <a:lstStyle/>
          <a:p>
            <a:r>
              <a:rPr lang="en-US" sz="2800" b="1" dirty="0"/>
              <a:t>TEAM</a:t>
            </a:r>
            <a:r>
              <a:rPr lang="en-US" dirty="0"/>
              <a:t> </a:t>
            </a:r>
            <a:r>
              <a:rPr lang="en-US" sz="3600" b="1" dirty="0"/>
              <a:t>TYROS - </a:t>
            </a:r>
            <a:endParaRPr lang="en-IN" sz="3600" b="1" dirty="0"/>
          </a:p>
        </p:txBody>
      </p:sp>
    </p:spTree>
    <p:extLst>
      <p:ext uri="{BB962C8B-B14F-4D97-AF65-F5344CB8AC3E}">
        <p14:creationId xmlns:p14="http://schemas.microsoft.com/office/powerpoint/2010/main" val="8130551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964396-3961-4DE3-820B-BFAB6BF56C09}"/>
              </a:ext>
            </a:extLst>
          </p:cNvPr>
          <p:cNvSpPr>
            <a:spLocks noGrp="1"/>
          </p:cNvSpPr>
          <p:nvPr>
            <p:ph idx="1"/>
          </p:nvPr>
        </p:nvSpPr>
        <p:spPr>
          <a:xfrm>
            <a:off x="572549" y="990945"/>
            <a:ext cx="7505885" cy="3725083"/>
          </a:xfrm>
        </p:spPr>
        <p:txBody>
          <a:bodyPr/>
          <a:lstStyle/>
          <a:p>
            <a:pPr marL="0" indent="0">
              <a:buNone/>
            </a:pPr>
            <a:r>
              <a:rPr lang="en-SG" sz="2000" dirty="0">
                <a:latin typeface="Times New Roman" panose="02020603050405020304" pitchFamily="18" charset="0"/>
                <a:cs typeface="Times New Roman" panose="02020603050405020304" pitchFamily="18" charset="0"/>
              </a:rPr>
              <a:t>II. Seat Mapping:</a:t>
            </a:r>
          </a:p>
          <a:p>
            <a:pPr marL="0" indent="0">
              <a:buNone/>
            </a:pPr>
            <a:r>
              <a:rPr lang="en-SG" b="1" dirty="0">
                <a:latin typeface="Times New Roman" panose="02020603050405020304" pitchFamily="18" charset="0"/>
                <a:cs typeface="Times New Roman" panose="02020603050405020304" pitchFamily="18" charset="0"/>
              </a:rPr>
              <a:t>Problem:</a:t>
            </a:r>
          </a:p>
          <a:p>
            <a:pPr marL="0" indent="0">
              <a:buNone/>
            </a:pPr>
            <a:r>
              <a:rPr lang="en-SG" dirty="0">
                <a:latin typeface="Times New Roman" panose="02020603050405020304" pitchFamily="18" charset="0"/>
                <a:cs typeface="Times New Roman" panose="02020603050405020304" pitchFamily="18" charset="0"/>
              </a:rPr>
              <a:t>It was required to maintain the 3 states for each seat (cell in the grid) to give the functionality of showing the reserved seats, seats which are available for selection and the selected seats.</a:t>
            </a:r>
          </a:p>
          <a:p>
            <a:pPr marL="0" indent="0">
              <a:buNone/>
            </a:pPr>
            <a:r>
              <a:rPr lang="en-SG" b="1" dirty="0">
                <a:latin typeface="Times New Roman" panose="02020603050405020304" pitchFamily="18" charset="0"/>
                <a:cs typeface="Times New Roman" panose="02020603050405020304" pitchFamily="18" charset="0"/>
              </a:rPr>
              <a:t>Solution:</a:t>
            </a:r>
          </a:p>
          <a:p>
            <a:pPr marL="0" indent="0">
              <a:buNone/>
            </a:pPr>
            <a:r>
              <a:rPr lang="en-SG" dirty="0">
                <a:latin typeface="Times New Roman" panose="02020603050405020304" pitchFamily="18" charset="0"/>
                <a:cs typeface="Times New Roman" panose="02020603050405020304" pitchFamily="18" charset="0"/>
              </a:rPr>
              <a:t>By reframing the response from the API, we created a new array of objects and assigned 3 states to each seats, and we mapped each cell in a grid with the seat no and depending upon the status we have assigned them 3 classes (Booked, Available &amp; Selected)</a:t>
            </a:r>
          </a:p>
        </p:txBody>
      </p:sp>
      <p:sp>
        <p:nvSpPr>
          <p:cNvPr id="3" name="Title 2"/>
          <p:cNvSpPr>
            <a:spLocks noGrp="1"/>
          </p:cNvSpPr>
          <p:nvPr>
            <p:ph type="title"/>
          </p:nvPr>
        </p:nvSpPr>
        <p:spPr>
          <a:xfrm>
            <a:off x="343291" y="488644"/>
            <a:ext cx="8024283" cy="384721"/>
          </a:xfrm>
        </p:spPr>
        <p:txBody>
          <a:bodyPr/>
          <a:lstStyle/>
          <a:p>
            <a:r>
              <a:rPr lang="en-US" dirty="0">
                <a:latin typeface="Times New Roman" panose="02020603050405020304" pitchFamily="18" charset="0"/>
                <a:cs typeface="Times New Roman" panose="02020603050405020304" pitchFamily="18" charset="0"/>
              </a:rPr>
              <a:t>Challenges</a:t>
            </a:r>
          </a:p>
        </p:txBody>
      </p:sp>
    </p:spTree>
    <p:extLst>
      <p:ext uri="{BB962C8B-B14F-4D97-AF65-F5344CB8AC3E}">
        <p14:creationId xmlns:p14="http://schemas.microsoft.com/office/powerpoint/2010/main" val="27682802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964396-3961-4DE3-820B-BFAB6BF56C09}"/>
              </a:ext>
            </a:extLst>
          </p:cNvPr>
          <p:cNvSpPr>
            <a:spLocks noGrp="1"/>
          </p:cNvSpPr>
          <p:nvPr>
            <p:ph idx="1"/>
          </p:nvPr>
        </p:nvSpPr>
        <p:spPr>
          <a:xfrm>
            <a:off x="725213" y="1061889"/>
            <a:ext cx="7505885" cy="3725083"/>
          </a:xfrm>
        </p:spPr>
        <p:txBody>
          <a:bodyPr/>
          <a:lstStyle/>
          <a:p>
            <a:pPr marL="0" indent="0">
              <a:buNone/>
            </a:pPr>
            <a:r>
              <a:rPr lang="en-SG" sz="2000" dirty="0">
                <a:latin typeface="Times New Roman" panose="02020603050405020304" pitchFamily="18" charset="0"/>
                <a:cs typeface="Times New Roman" panose="02020603050405020304" pitchFamily="18" charset="0"/>
              </a:rPr>
              <a:t>III. Cyclic Error:</a:t>
            </a:r>
          </a:p>
          <a:p>
            <a:pPr marL="0" indent="0">
              <a:buNone/>
            </a:pPr>
            <a:r>
              <a:rPr lang="en-SG" b="1" dirty="0">
                <a:latin typeface="Times New Roman" panose="02020603050405020304" pitchFamily="18" charset="0"/>
                <a:cs typeface="Times New Roman" panose="02020603050405020304" pitchFamily="18" charset="0"/>
              </a:rPr>
              <a:t>Problem:</a:t>
            </a:r>
            <a:r>
              <a:rPr lang="en-US" b="0" i="0" dirty="0">
                <a:solidFill>
                  <a:srgbClr val="000000"/>
                </a:solidFill>
                <a:effectLst/>
                <a:latin typeface="docs-Calibri"/>
              </a:rPr>
              <a:t> While working with the Create Transaction Details </a:t>
            </a:r>
            <a:r>
              <a:rPr lang="en-US" b="0" i="0" dirty="0" err="1">
                <a:solidFill>
                  <a:srgbClr val="000000"/>
                </a:solidFill>
                <a:effectLst/>
                <a:latin typeface="docs-Calibri"/>
              </a:rPr>
              <a:t>Api</a:t>
            </a:r>
            <a:r>
              <a:rPr lang="en-US" b="0" i="0" dirty="0">
                <a:solidFill>
                  <a:srgbClr val="000000"/>
                </a:solidFill>
                <a:effectLst/>
                <a:latin typeface="docs-Calibri"/>
              </a:rPr>
              <a:t>, we were getting a cyclic relationship error with the attributes used in Transaction table and other related tables. </a:t>
            </a:r>
            <a:endParaRPr lang="en-SG" b="1" dirty="0">
              <a:latin typeface="Times New Roman" panose="02020603050405020304" pitchFamily="18" charset="0"/>
              <a:cs typeface="Times New Roman" panose="02020603050405020304" pitchFamily="18" charset="0"/>
            </a:endParaRPr>
          </a:p>
          <a:p>
            <a:pPr marL="0" indent="0">
              <a:buNone/>
            </a:pPr>
            <a:r>
              <a:rPr lang="en-SG" b="1" dirty="0">
                <a:latin typeface="Times New Roman" panose="02020603050405020304" pitchFamily="18" charset="0"/>
                <a:cs typeface="Times New Roman" panose="02020603050405020304" pitchFamily="18" charset="0"/>
              </a:rPr>
              <a:t>Solution:</a:t>
            </a:r>
          </a:p>
          <a:p>
            <a:pPr marL="0" indent="0">
              <a:buNone/>
            </a:pPr>
            <a:r>
              <a:rPr lang="en-SG" dirty="0">
                <a:latin typeface="Times New Roman" panose="02020603050405020304" pitchFamily="18" charset="0"/>
                <a:cs typeface="Times New Roman" panose="02020603050405020304" pitchFamily="18" charset="0"/>
              </a:rPr>
              <a:t>Changing the relations between tables, we were able to fix the problem in Bus Seat table. but again the same issue occurred. </a:t>
            </a:r>
            <a:r>
              <a:rPr lang="en-US" b="0" i="0" dirty="0">
                <a:solidFill>
                  <a:srgbClr val="000000"/>
                </a:solidFill>
                <a:effectLst/>
                <a:latin typeface="docs-Calibri"/>
              </a:rPr>
              <a:t>So to resolve this, first we tried changing the schema but still the same cyclic issue was presenting. Thereafter by changing the responses as Array of Arrays, we solved the error. Passenger array is used in transaction details, also the seats array is used, so by this way we resolved the error.</a:t>
            </a:r>
            <a:endParaRPr lang="en-SG" b="1"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343291" y="488644"/>
            <a:ext cx="8024283" cy="384721"/>
          </a:xfrm>
        </p:spPr>
        <p:txBody>
          <a:bodyPr/>
          <a:lstStyle/>
          <a:p>
            <a:r>
              <a:rPr lang="en-US" dirty="0">
                <a:latin typeface="Times New Roman" panose="02020603050405020304" pitchFamily="18" charset="0"/>
                <a:cs typeface="Times New Roman" panose="02020603050405020304" pitchFamily="18" charset="0"/>
              </a:rPr>
              <a:t>Challenges</a:t>
            </a:r>
          </a:p>
        </p:txBody>
      </p:sp>
    </p:spTree>
    <p:extLst>
      <p:ext uri="{BB962C8B-B14F-4D97-AF65-F5344CB8AC3E}">
        <p14:creationId xmlns:p14="http://schemas.microsoft.com/office/powerpoint/2010/main" val="19245822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964396-3961-4DE3-820B-BFAB6BF56C09}"/>
              </a:ext>
            </a:extLst>
          </p:cNvPr>
          <p:cNvSpPr>
            <a:spLocks noGrp="1"/>
          </p:cNvSpPr>
          <p:nvPr>
            <p:ph idx="1"/>
          </p:nvPr>
        </p:nvSpPr>
        <p:spPr>
          <a:xfrm>
            <a:off x="725213" y="1061889"/>
            <a:ext cx="7505885" cy="3725083"/>
          </a:xfrm>
        </p:spPr>
        <p:txBody>
          <a:bodyPr/>
          <a:lstStyle/>
          <a:p>
            <a:pPr marL="0" indent="0">
              <a:buNone/>
            </a:pPr>
            <a:r>
              <a:rPr lang="en-SG" sz="2000" dirty="0">
                <a:latin typeface="Times New Roman" panose="02020603050405020304" pitchFamily="18" charset="0"/>
                <a:cs typeface="Times New Roman" panose="02020603050405020304" pitchFamily="18" charset="0"/>
              </a:rPr>
              <a:t>IV. Camel Casing:</a:t>
            </a:r>
          </a:p>
          <a:p>
            <a:pPr marL="0" indent="0">
              <a:buNone/>
            </a:pPr>
            <a:r>
              <a:rPr lang="en-SG" b="1" dirty="0">
                <a:latin typeface="Times New Roman" panose="02020603050405020304" pitchFamily="18" charset="0"/>
                <a:cs typeface="Times New Roman" panose="02020603050405020304" pitchFamily="18" charset="0"/>
              </a:rPr>
              <a:t>Problem:</a:t>
            </a:r>
          </a:p>
          <a:p>
            <a:pPr marL="0" indent="0">
              <a:buNone/>
            </a:pPr>
            <a:r>
              <a:rPr lang="en-SG" dirty="0">
                <a:latin typeface="Times New Roman" panose="02020603050405020304" pitchFamily="18" charset="0"/>
                <a:cs typeface="Times New Roman" panose="02020603050405020304" pitchFamily="18" charset="0"/>
              </a:rPr>
              <a:t>We were facing issues while integrating the services with back-end. We were not able to fetch the data from API in the front-end.</a:t>
            </a:r>
          </a:p>
          <a:p>
            <a:pPr marL="0" indent="0">
              <a:buNone/>
            </a:pPr>
            <a:r>
              <a:rPr lang="en-SG" b="1" dirty="0">
                <a:latin typeface="Times New Roman" panose="02020603050405020304" pitchFamily="18" charset="0"/>
                <a:cs typeface="Times New Roman" panose="02020603050405020304" pitchFamily="18" charset="0"/>
              </a:rPr>
              <a:t>Solution:</a:t>
            </a:r>
          </a:p>
          <a:p>
            <a:pPr marL="0" indent="0">
              <a:buNone/>
            </a:pPr>
            <a:r>
              <a:rPr lang="en-US" dirty="0">
                <a:latin typeface="Times New Roman" panose="02020603050405020304" pitchFamily="18" charset="0"/>
                <a:cs typeface="Times New Roman" panose="02020603050405020304" pitchFamily="18" charset="0"/>
              </a:rPr>
              <a:t>While Creating the Interface, Camel Casing is required at the client side. To Link up with Components the attributes should go in camel casing. This created some obstruction while displaying the data in port.</a:t>
            </a:r>
            <a:endParaRPr lang="en-SG" b="1"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343291" y="488644"/>
            <a:ext cx="8024283" cy="384721"/>
          </a:xfrm>
        </p:spPr>
        <p:txBody>
          <a:bodyPr/>
          <a:lstStyle/>
          <a:p>
            <a:r>
              <a:rPr lang="en-US" dirty="0">
                <a:latin typeface="Times New Roman" panose="02020603050405020304" pitchFamily="18" charset="0"/>
                <a:cs typeface="Times New Roman" panose="02020603050405020304" pitchFamily="18" charset="0"/>
              </a:rPr>
              <a:t>Challenges</a:t>
            </a:r>
          </a:p>
        </p:txBody>
      </p:sp>
    </p:spTree>
    <p:extLst>
      <p:ext uri="{BB962C8B-B14F-4D97-AF65-F5344CB8AC3E}">
        <p14:creationId xmlns:p14="http://schemas.microsoft.com/office/powerpoint/2010/main" val="26065229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964396-3961-4DE3-820B-BFAB6BF56C09}"/>
              </a:ext>
            </a:extLst>
          </p:cNvPr>
          <p:cNvSpPr>
            <a:spLocks noGrp="1"/>
          </p:cNvSpPr>
          <p:nvPr>
            <p:ph idx="1"/>
          </p:nvPr>
        </p:nvSpPr>
        <p:spPr>
          <a:xfrm>
            <a:off x="266007" y="873365"/>
            <a:ext cx="8534702" cy="3913607"/>
          </a:xfrm>
        </p:spPr>
        <p:txBody>
          <a:bodyPr/>
          <a:lstStyle/>
          <a:p>
            <a:r>
              <a:rPr lang="en-SG" dirty="0">
                <a:latin typeface="Times New Roman" panose="02020603050405020304" pitchFamily="18" charset="0"/>
                <a:cs typeface="Times New Roman" panose="02020603050405020304" pitchFamily="18" charset="0"/>
              </a:rPr>
              <a:t>Working in a team gave us a wide view of implementing as well as solving problems.</a:t>
            </a:r>
          </a:p>
          <a:p>
            <a:r>
              <a:rPr lang="en-SG" dirty="0">
                <a:latin typeface="Times New Roman" panose="02020603050405020304" pitchFamily="18" charset="0"/>
                <a:cs typeface="Times New Roman" panose="02020603050405020304" pitchFamily="18" charset="0"/>
              </a:rPr>
              <a:t>Regular interaction over the process and flow</a:t>
            </a:r>
          </a:p>
          <a:p>
            <a:r>
              <a:rPr lang="en-SG" dirty="0">
                <a:latin typeface="Times New Roman" panose="02020603050405020304" pitchFamily="18" charset="0"/>
                <a:cs typeface="Times New Roman" panose="02020603050405020304" pitchFamily="18" charset="0"/>
              </a:rPr>
              <a:t>In a collaborative manner, we contributed to the whole project, while being in sync with each other.</a:t>
            </a:r>
          </a:p>
          <a:p>
            <a:r>
              <a:rPr lang="en-SG" dirty="0">
                <a:latin typeface="Times New Roman" panose="02020603050405020304" pitchFamily="18" charset="0"/>
                <a:cs typeface="Times New Roman" panose="02020603050405020304" pitchFamily="18" charset="0"/>
              </a:rPr>
              <a:t>With an agile approach used for working, we were able to find our strengths and weaknesses and worked accordingly.</a:t>
            </a:r>
          </a:p>
          <a:p>
            <a:r>
              <a:rPr lang="en-SG" dirty="0">
                <a:latin typeface="Times New Roman" panose="02020603050405020304" pitchFamily="18" charset="0"/>
                <a:cs typeface="Times New Roman" panose="02020603050405020304" pitchFamily="18" charset="0"/>
              </a:rPr>
              <a:t>Working in small iterations called sprint bridged the gaps between software development and domain of the team.</a:t>
            </a:r>
          </a:p>
          <a:p>
            <a:r>
              <a:rPr lang="en-SG" dirty="0">
                <a:latin typeface="Times New Roman" panose="02020603050405020304" pitchFamily="18" charset="0"/>
                <a:cs typeface="Times New Roman" panose="02020603050405020304" pitchFamily="18" charset="0"/>
              </a:rPr>
              <a:t>Synchronization and quick meetings gave us an ability for inter team coordination.</a:t>
            </a:r>
          </a:p>
          <a:p>
            <a:r>
              <a:rPr lang="en-SG" dirty="0">
                <a:latin typeface="Times New Roman" panose="02020603050405020304" pitchFamily="18" charset="0"/>
                <a:cs typeface="Times New Roman" panose="02020603050405020304" pitchFamily="18" charset="0"/>
              </a:rPr>
              <a:t>We used Git as our source code management tool. Its distributed nature gave all of us the freedom to experiment and develop locally and as per the functionality and readiness, publish the changes.</a:t>
            </a:r>
          </a:p>
          <a:p>
            <a:pPr marL="0" indent="0">
              <a:buNone/>
            </a:pPr>
            <a:endParaRPr lang="en-SG"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343291" y="488644"/>
            <a:ext cx="8024283" cy="384721"/>
          </a:xfrm>
        </p:spPr>
        <p:txBody>
          <a:bodyPr/>
          <a:lstStyle/>
          <a:p>
            <a:r>
              <a:rPr lang="en-US"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2994677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7520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964396-3961-4DE3-820B-BFAB6BF56C09}"/>
              </a:ext>
            </a:extLst>
          </p:cNvPr>
          <p:cNvSpPr>
            <a:spLocks noGrp="1"/>
          </p:cNvSpPr>
          <p:nvPr>
            <p:ph idx="1"/>
          </p:nvPr>
        </p:nvSpPr>
        <p:spPr>
          <a:xfrm>
            <a:off x="662152" y="940222"/>
            <a:ext cx="7493876" cy="3725083"/>
          </a:xfrm>
        </p:spPr>
        <p:txBody>
          <a:bodyPr/>
          <a:lstStyle/>
          <a:p>
            <a:pPr marL="0" indent="0" algn="just">
              <a:lnSpc>
                <a:spcPct val="200000"/>
              </a:lnSpc>
              <a:buNone/>
            </a:pPr>
            <a:r>
              <a:rPr lang="en-US" dirty="0">
                <a:latin typeface="Times New Roman" panose="02020603050405020304" pitchFamily="18" charset="0"/>
                <a:cs typeface="Times New Roman" panose="02020603050405020304" pitchFamily="18" charset="0"/>
              </a:rPr>
              <a:t>Online Bus Reservation is a web application which provides a user-friendly User Interface and an easy efficient way to search, book and cancel bus tickets. This application is currently working for a single bus transport company. User have access to search buses and apply for it. User can register on website to avail privileged facilities. On booking it provides a unique ticket number through which user can track its bus details. It also allows user to cancel bus before a specific time. </a:t>
            </a:r>
            <a:endParaRPr lang="en-SG"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349232" y="390545"/>
            <a:ext cx="8024283" cy="384721"/>
          </a:xfrm>
        </p:spPr>
        <p:txBody>
          <a:bodyPr/>
          <a:lstStyle/>
          <a:p>
            <a:r>
              <a:rPr lang="en-US" dirty="0">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932304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964396-3961-4DE3-820B-BFAB6BF56C09}"/>
              </a:ext>
            </a:extLst>
          </p:cNvPr>
          <p:cNvSpPr>
            <a:spLocks noGrp="1"/>
          </p:cNvSpPr>
          <p:nvPr>
            <p:ph idx="1"/>
          </p:nvPr>
        </p:nvSpPr>
        <p:spPr>
          <a:xfrm>
            <a:off x="704194" y="1045325"/>
            <a:ext cx="7633440" cy="3725083"/>
          </a:xfrm>
        </p:spPr>
        <p:txBody>
          <a:bodyPr/>
          <a:lstStyle/>
          <a:p>
            <a:pPr marL="0" indent="0" algn="just">
              <a:buNone/>
            </a:pPr>
            <a:r>
              <a:rPr lang="en-US" dirty="0">
                <a:latin typeface="Times New Roman" panose="02020603050405020304" pitchFamily="18" charset="0"/>
                <a:cs typeface="Times New Roman" panose="02020603050405020304" pitchFamily="18" charset="0"/>
              </a:rPr>
              <a:t>In today’s world of bus transportation many private bus transportation company have traditional approach of managing work on paper which seems to be money and time consuming. Also not guaranteed that all transaction to be error free and may lead to many calculation mistakes in bill generation and costing. </a:t>
            </a:r>
          </a:p>
          <a:p>
            <a:pPr marL="0" indent="0" algn="just">
              <a:buNone/>
            </a:pPr>
            <a:r>
              <a:rPr lang="en-US" dirty="0">
                <a:latin typeface="Times New Roman" panose="02020603050405020304" pitchFamily="18" charset="0"/>
                <a:cs typeface="Times New Roman" panose="02020603050405020304" pitchFamily="18" charset="0"/>
              </a:rPr>
              <a:t>Online bus reservation system is a project which provides an online portal for bus ticket reservation. This application allows customers to book bus tickets from anywhere and anytime. The customer can easily book and cancel their tickets at their comfort. The customer can view all the details of the seats, bus, and route . The customer can also view and download the details of the journey and journey timings. This will give customer an overview of the journey and will be a hassle-free task of doing bus reservation at fingertips. </a:t>
            </a:r>
            <a:endParaRPr lang="en-SG"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343290" y="425892"/>
            <a:ext cx="7994343" cy="384721"/>
          </a:xfrm>
        </p:spPr>
        <p:txBody>
          <a:bodyPr/>
          <a:lstStyle/>
          <a:p>
            <a:r>
              <a:rPr lang="en-US" dirty="0">
                <a:latin typeface="Times New Roman" panose="02020603050405020304" pitchFamily="18" charset="0"/>
                <a:cs typeface="Times New Roman" panose="02020603050405020304" pitchFamily="18" charset="0"/>
              </a:rPr>
              <a:t>WHY….?</a:t>
            </a:r>
          </a:p>
        </p:txBody>
      </p:sp>
    </p:spTree>
    <p:extLst>
      <p:ext uri="{BB962C8B-B14F-4D97-AF65-F5344CB8AC3E}">
        <p14:creationId xmlns:p14="http://schemas.microsoft.com/office/powerpoint/2010/main" val="760889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964396-3961-4DE3-820B-BFAB6BF56C09}"/>
              </a:ext>
            </a:extLst>
          </p:cNvPr>
          <p:cNvSpPr>
            <a:spLocks noGrp="1"/>
          </p:cNvSpPr>
          <p:nvPr>
            <p:ph idx="1"/>
          </p:nvPr>
        </p:nvSpPr>
        <p:spPr>
          <a:xfrm>
            <a:off x="725213" y="1061889"/>
            <a:ext cx="7505885" cy="3725083"/>
          </a:xfrm>
        </p:spPr>
        <p:txBody>
          <a:bodyPr/>
          <a:lstStyle/>
          <a:p>
            <a:pPr marL="0" indent="0" algn="just">
              <a:lnSpc>
                <a:spcPct val="200000"/>
              </a:lnSpc>
              <a:buNone/>
            </a:pPr>
            <a:r>
              <a:rPr lang="en-US" dirty="0">
                <a:latin typeface="Times New Roman" panose="02020603050405020304" pitchFamily="18" charset="0"/>
                <a:cs typeface="Times New Roman" panose="02020603050405020304" pitchFamily="18" charset="0"/>
              </a:rPr>
              <a:t>The objective of application is to computerize any traveling company process to manage data, so that all the transactions become faster and there should not be any error in transactions like calculation mistake, bill generation and other things. It replaces all the paperwork. It keeps records of all the bills also, given to the customers, so that customer could update his daily accounts. All most care and back-up procedures must be established to ensure 100% successful implementation of the computerized Bus reservation system</a:t>
            </a:r>
            <a:endParaRPr lang="en-SG" dirty="0">
              <a:latin typeface="Times New Roman" panose="02020603050405020304" pitchFamily="18" charset="0"/>
              <a:cs typeface="Times New Roman" panose="02020603050405020304" pitchFamily="18" charset="0"/>
            </a:endParaRPr>
          </a:p>
          <a:p>
            <a:endParaRPr lang="en-SG" dirty="0"/>
          </a:p>
        </p:txBody>
      </p:sp>
      <p:sp>
        <p:nvSpPr>
          <p:cNvPr id="3" name="Title 2"/>
          <p:cNvSpPr>
            <a:spLocks noGrp="1"/>
          </p:cNvSpPr>
          <p:nvPr>
            <p:ph type="title"/>
          </p:nvPr>
        </p:nvSpPr>
        <p:spPr>
          <a:xfrm>
            <a:off x="343291" y="488644"/>
            <a:ext cx="8024283" cy="384721"/>
          </a:xfrm>
        </p:spPr>
        <p:txBody>
          <a:bodyPr/>
          <a:lstStyle/>
          <a:p>
            <a:r>
              <a:rPr lang="en-US" dirty="0">
                <a:latin typeface="Times New Roman" panose="02020603050405020304" pitchFamily="18" charset="0"/>
                <a:cs typeface="Times New Roman" panose="02020603050405020304" pitchFamily="18" charset="0"/>
              </a:rPr>
              <a:t>OBJECTIVE</a:t>
            </a:r>
          </a:p>
        </p:txBody>
      </p:sp>
    </p:spTree>
    <p:extLst>
      <p:ext uri="{BB962C8B-B14F-4D97-AF65-F5344CB8AC3E}">
        <p14:creationId xmlns:p14="http://schemas.microsoft.com/office/powerpoint/2010/main" val="2111770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964396-3961-4DE3-820B-BFAB6BF56C09}"/>
              </a:ext>
            </a:extLst>
          </p:cNvPr>
          <p:cNvSpPr>
            <a:spLocks noGrp="1"/>
          </p:cNvSpPr>
          <p:nvPr>
            <p:ph idx="1"/>
          </p:nvPr>
        </p:nvSpPr>
        <p:spPr>
          <a:xfrm>
            <a:off x="602489" y="929773"/>
            <a:ext cx="7505885" cy="3725083"/>
          </a:xfrm>
        </p:spPr>
        <p:txBody>
          <a:bodyPr/>
          <a:lstStyle/>
          <a:p>
            <a:pPr algn="just"/>
            <a:r>
              <a:rPr lang="en-SG" dirty="0">
                <a:latin typeface="Times New Roman" panose="02020603050405020304" pitchFamily="18" charset="0"/>
                <a:cs typeface="Times New Roman" panose="02020603050405020304" pitchFamily="18" charset="0"/>
              </a:rPr>
              <a:t>Both the Authorized and Unauthorized customers can use this system.</a:t>
            </a:r>
          </a:p>
          <a:p>
            <a:pPr algn="just"/>
            <a:r>
              <a:rPr lang="en-SG" dirty="0">
                <a:latin typeface="Times New Roman" panose="02020603050405020304" pitchFamily="18" charset="0"/>
                <a:cs typeface="Times New Roman" panose="02020603050405020304" pitchFamily="18" charset="0"/>
              </a:rPr>
              <a:t>The customer can search the bus details by giving source , destination and date of journey.</a:t>
            </a:r>
          </a:p>
          <a:p>
            <a:pPr algn="just"/>
            <a:r>
              <a:rPr lang="en-SG" dirty="0">
                <a:latin typeface="Times New Roman" panose="02020603050405020304" pitchFamily="18" charset="0"/>
                <a:cs typeface="Times New Roman" panose="02020603050405020304" pitchFamily="18" charset="0"/>
              </a:rPr>
              <a:t>Customer can see the already booked seats and can only book the available seats.</a:t>
            </a:r>
          </a:p>
          <a:p>
            <a:pPr algn="just"/>
            <a:r>
              <a:rPr lang="en-SG" dirty="0">
                <a:latin typeface="Times New Roman" panose="02020603050405020304" pitchFamily="18" charset="0"/>
                <a:cs typeface="Times New Roman" panose="02020603050405020304" pitchFamily="18" charset="0"/>
              </a:rPr>
              <a:t>After payment customer see the summary of transaction and can download the ticket details.</a:t>
            </a:r>
          </a:p>
          <a:p>
            <a:pPr algn="just"/>
            <a:r>
              <a:rPr lang="en-SG" dirty="0">
                <a:latin typeface="Times New Roman" panose="02020603050405020304" pitchFamily="18" charset="0"/>
                <a:cs typeface="Times New Roman" panose="02020603050405020304" pitchFamily="18" charset="0"/>
              </a:rPr>
              <a:t>Authorized Customer can also view their previous , current bookings and can cancel their current bookings.</a:t>
            </a:r>
          </a:p>
          <a:p>
            <a:pPr algn="just"/>
            <a:r>
              <a:rPr lang="en-SG" dirty="0">
                <a:latin typeface="Times New Roman" panose="02020603050405020304" pitchFamily="18" charset="0"/>
                <a:cs typeface="Times New Roman" panose="02020603050405020304" pitchFamily="18" charset="0"/>
              </a:rPr>
              <a:t>Authorized Customer can use their wallet to book the tickets and if the user cancels any ticket,  money will be credited to their wallet.</a:t>
            </a:r>
          </a:p>
          <a:p>
            <a:pPr algn="just"/>
            <a:r>
              <a:rPr lang="en-SG" dirty="0">
                <a:latin typeface="Times New Roman" panose="02020603050405020304" pitchFamily="18" charset="0"/>
                <a:cs typeface="Times New Roman" panose="02020603050405020304" pitchFamily="18" charset="0"/>
              </a:rPr>
              <a:t>Admin can view the list of all the Buses and can perform Add, Edit, Delete operations.</a:t>
            </a:r>
          </a:p>
          <a:p>
            <a:pPr algn="just"/>
            <a:endParaRPr lang="en-SG" dirty="0">
              <a:latin typeface="Times New Roman" panose="02020603050405020304" pitchFamily="18" charset="0"/>
              <a:cs typeface="Times New Roman" panose="02020603050405020304" pitchFamily="18" charset="0"/>
            </a:endParaRPr>
          </a:p>
          <a:p>
            <a:pPr algn="just"/>
            <a:endParaRPr lang="en-SG" dirty="0">
              <a:latin typeface="Times New Roman" panose="02020603050405020304" pitchFamily="18" charset="0"/>
              <a:cs typeface="Times New Roman" panose="02020603050405020304" pitchFamily="18" charset="0"/>
            </a:endParaRPr>
          </a:p>
          <a:p>
            <a:pPr marL="0" indent="0" algn="just">
              <a:buNone/>
            </a:pPr>
            <a:r>
              <a:rPr lang="en-SG" dirty="0">
                <a:latin typeface="Times New Roman" panose="02020603050405020304" pitchFamily="18" charset="0"/>
                <a:cs typeface="Times New Roman" panose="02020603050405020304" pitchFamily="18" charset="0"/>
              </a:rPr>
              <a:t>  </a:t>
            </a:r>
          </a:p>
          <a:p>
            <a:pPr marL="0" indent="0" algn="just">
              <a:buNone/>
            </a:pPr>
            <a:r>
              <a:rPr lang="en-SG" dirty="0">
                <a:latin typeface="Times New Roman" panose="02020603050405020304" pitchFamily="18" charset="0"/>
                <a:cs typeface="Times New Roman" panose="02020603050405020304" pitchFamily="18" charset="0"/>
              </a:rPr>
              <a:t> </a:t>
            </a:r>
          </a:p>
          <a:p>
            <a:pPr algn="just"/>
            <a:endParaRPr lang="en-SG" dirty="0">
              <a:latin typeface="Times New Roman" panose="02020603050405020304" pitchFamily="18" charset="0"/>
              <a:cs typeface="Times New Roman" panose="02020603050405020304" pitchFamily="18" charset="0"/>
            </a:endParaRPr>
          </a:p>
          <a:p>
            <a:pPr algn="just"/>
            <a:endParaRPr lang="en-SG" dirty="0">
              <a:latin typeface="Times New Roman" panose="02020603050405020304" pitchFamily="18" charset="0"/>
              <a:cs typeface="Times New Roman" panose="02020603050405020304" pitchFamily="18" charset="0"/>
            </a:endParaRPr>
          </a:p>
          <a:p>
            <a:pPr marL="0" indent="0" algn="just">
              <a:buNone/>
            </a:pPr>
            <a:endParaRPr lang="en-SG"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343291" y="488644"/>
            <a:ext cx="8024283" cy="369332"/>
          </a:xfrm>
        </p:spPr>
        <p:txBody>
          <a:bodyPr/>
          <a:lstStyle/>
          <a:p>
            <a:r>
              <a:rPr lang="en-US" sz="2400" dirty="0">
                <a:latin typeface="Times New Roman" panose="02020603050405020304" pitchFamily="18" charset="0"/>
                <a:cs typeface="Times New Roman" panose="02020603050405020304" pitchFamily="18" charset="0"/>
              </a:rPr>
              <a:t>FEATURES</a:t>
            </a:r>
          </a:p>
        </p:txBody>
      </p:sp>
    </p:spTree>
    <p:extLst>
      <p:ext uri="{BB962C8B-B14F-4D97-AF65-F5344CB8AC3E}">
        <p14:creationId xmlns:p14="http://schemas.microsoft.com/office/powerpoint/2010/main" val="2044247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4060752086"/>
              </p:ext>
            </p:extLst>
          </p:nvPr>
        </p:nvGraphicFramePr>
        <p:xfrm>
          <a:off x="100217" y="977466"/>
          <a:ext cx="8790864" cy="3079530"/>
        </p:xfrm>
        <a:graphic>
          <a:graphicData uri="http://schemas.openxmlformats.org/drawingml/2006/table">
            <a:tbl>
              <a:tblPr/>
              <a:tblGrid>
                <a:gridCol w="579836">
                  <a:extLst>
                    <a:ext uri="{9D8B030D-6E8A-4147-A177-3AD203B41FA5}">
                      <a16:colId xmlns:a16="http://schemas.microsoft.com/office/drawing/2014/main" val="20000"/>
                    </a:ext>
                  </a:extLst>
                </a:gridCol>
                <a:gridCol w="4246850">
                  <a:extLst>
                    <a:ext uri="{9D8B030D-6E8A-4147-A177-3AD203B41FA5}">
                      <a16:colId xmlns:a16="http://schemas.microsoft.com/office/drawing/2014/main" val="20001"/>
                    </a:ext>
                  </a:extLst>
                </a:gridCol>
                <a:gridCol w="1337710">
                  <a:extLst>
                    <a:ext uri="{9D8B030D-6E8A-4147-A177-3AD203B41FA5}">
                      <a16:colId xmlns:a16="http://schemas.microsoft.com/office/drawing/2014/main" val="20002"/>
                    </a:ext>
                  </a:extLst>
                </a:gridCol>
                <a:gridCol w="1235200">
                  <a:extLst>
                    <a:ext uri="{9D8B030D-6E8A-4147-A177-3AD203B41FA5}">
                      <a16:colId xmlns:a16="http://schemas.microsoft.com/office/drawing/2014/main" val="20003"/>
                    </a:ext>
                  </a:extLst>
                </a:gridCol>
                <a:gridCol w="1391268">
                  <a:extLst>
                    <a:ext uri="{9D8B030D-6E8A-4147-A177-3AD203B41FA5}">
                      <a16:colId xmlns:a16="http://schemas.microsoft.com/office/drawing/2014/main" val="20004"/>
                    </a:ext>
                  </a:extLst>
                </a:gridCol>
              </a:tblGrid>
              <a:tr h="342170">
                <a:tc gridSpan="5">
                  <a:txBody>
                    <a:bodyPr/>
                    <a:lstStyle/>
                    <a:p>
                      <a:pPr rtl="0" fontAlgn="b"/>
                      <a:r>
                        <a:rPr lang="en-US" b="1" dirty="0">
                          <a:solidFill>
                            <a:srgbClr val="F3F3F3"/>
                          </a:solidFill>
                          <a:effectLst/>
                        </a:rPr>
                        <a:t>Sprint 1 - Admin Panel</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666666"/>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42170">
                <a:tc>
                  <a:txBody>
                    <a:bodyPr/>
                    <a:lstStyle/>
                    <a:p>
                      <a:pPr rtl="0" fontAlgn="b"/>
                      <a:r>
                        <a:rPr lang="en-US">
                          <a:solidFill>
                            <a:srgbClr val="EFEFEF"/>
                          </a:solidFill>
                          <a:effectLst/>
                        </a:rPr>
                        <a:t>T No</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999999"/>
                    </a:solidFill>
                  </a:tcPr>
                </a:tc>
                <a:tc>
                  <a:txBody>
                    <a:bodyPr/>
                    <a:lstStyle/>
                    <a:p>
                      <a:pPr rtl="0" fontAlgn="b"/>
                      <a:r>
                        <a:rPr lang="en-US" dirty="0">
                          <a:solidFill>
                            <a:srgbClr val="EFEFEF"/>
                          </a:solidFill>
                          <a:effectLst/>
                        </a:rPr>
                        <a:t>Task</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999999"/>
                    </a:solidFill>
                  </a:tcPr>
                </a:tc>
                <a:tc>
                  <a:txBody>
                    <a:bodyPr/>
                    <a:lstStyle/>
                    <a:p>
                      <a:pPr rtl="0" fontAlgn="b"/>
                      <a:r>
                        <a:rPr lang="en-US" dirty="0">
                          <a:solidFill>
                            <a:srgbClr val="EFEFEF"/>
                          </a:solidFill>
                          <a:effectLst/>
                        </a:rPr>
                        <a:t>Start Date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999999"/>
                    </a:solidFill>
                  </a:tcPr>
                </a:tc>
                <a:tc>
                  <a:txBody>
                    <a:bodyPr/>
                    <a:lstStyle/>
                    <a:p>
                      <a:pPr rtl="0" fontAlgn="b"/>
                      <a:r>
                        <a:rPr lang="en-US" dirty="0">
                          <a:solidFill>
                            <a:srgbClr val="EFEFEF"/>
                          </a:solidFill>
                          <a:effectLst/>
                        </a:rPr>
                        <a:t>End Date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B082C1"/>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999999"/>
                    </a:solidFill>
                  </a:tcPr>
                </a:tc>
                <a:tc>
                  <a:txBody>
                    <a:bodyPr/>
                    <a:lstStyle/>
                    <a:p>
                      <a:pPr rtl="0" fontAlgn="b"/>
                      <a:r>
                        <a:rPr lang="en-US">
                          <a:solidFill>
                            <a:srgbClr val="EFEFEF"/>
                          </a:solidFill>
                          <a:effectLst/>
                        </a:rPr>
                        <a:t>Completed</a:t>
                      </a:r>
                    </a:p>
                  </a:txBody>
                  <a:tcPr marL="28575" marR="28575" marT="19050" marB="19050" anchor="b">
                    <a:lnL w="9525" cap="flat" cmpd="sng" algn="ctr">
                      <a:solidFill>
                        <a:srgbClr val="B082C1"/>
                      </a:solidFill>
                      <a:prstDash val="solid"/>
                      <a:round/>
                      <a:headEnd type="none" w="med" len="med"/>
                      <a:tailEnd type="none" w="med" len="med"/>
                    </a:lnL>
                    <a:lnR w="9525" cap="flat" cmpd="sng" algn="ctr">
                      <a:solidFill>
                        <a:srgbClr val="B082C1"/>
                      </a:solidFill>
                      <a:prstDash val="solid"/>
                      <a:round/>
                      <a:headEnd type="none" w="med" len="med"/>
                      <a:tailEnd type="none" w="med" len="med"/>
                    </a:lnR>
                    <a:lnT w="9525" cap="flat" cmpd="sng" algn="ctr">
                      <a:solidFill>
                        <a:srgbClr val="B082C1"/>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999999"/>
                    </a:solidFill>
                  </a:tcPr>
                </a:tc>
                <a:extLst>
                  <a:ext uri="{0D108BD9-81ED-4DB2-BD59-A6C34878D82A}">
                    <a16:rowId xmlns:a16="http://schemas.microsoft.com/office/drawing/2014/main" val="10001"/>
                  </a:ext>
                </a:extLst>
              </a:tr>
              <a:tr h="342170">
                <a:tc>
                  <a:txBody>
                    <a:bodyPr/>
                    <a:lstStyle/>
                    <a:p>
                      <a:pPr algn="r" rtl="0" fontAlgn="b"/>
                      <a:r>
                        <a:rPr lang="en-US">
                          <a:solidFill>
                            <a:srgbClr val="EFEFEF"/>
                          </a:solidFill>
                          <a:effectLst/>
                        </a:rPr>
                        <a:t>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999999"/>
                    </a:solidFill>
                  </a:tcPr>
                </a:tc>
                <a:tc>
                  <a:txBody>
                    <a:bodyPr/>
                    <a:lstStyle/>
                    <a:p>
                      <a:pPr rtl="0" fontAlgn="b"/>
                      <a:r>
                        <a:rPr lang="en-US" dirty="0">
                          <a:effectLst/>
                        </a:rPr>
                        <a:t>Admin Sign In Form</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dirty="0">
                          <a:effectLst/>
                        </a:rPr>
                        <a:t>26/08/2022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dirty="0">
                          <a:effectLst/>
                        </a:rPr>
                        <a:t>26/08/2022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dirty="0">
                          <a:effectLst/>
                        </a:rPr>
                        <a:t>YES</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2"/>
                  </a:ext>
                </a:extLst>
              </a:tr>
              <a:tr h="342170">
                <a:tc>
                  <a:txBody>
                    <a:bodyPr/>
                    <a:lstStyle/>
                    <a:p>
                      <a:pPr algn="r" rtl="0" fontAlgn="b"/>
                      <a:r>
                        <a:rPr lang="en-US">
                          <a:solidFill>
                            <a:srgbClr val="EFEFEF"/>
                          </a:solidFill>
                          <a:effectLst/>
                        </a:rPr>
                        <a:t>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999999"/>
                    </a:solidFill>
                  </a:tcPr>
                </a:tc>
                <a:tc>
                  <a:txBody>
                    <a:bodyPr/>
                    <a:lstStyle/>
                    <a:p>
                      <a:pPr rtl="0" fontAlgn="b"/>
                      <a:r>
                        <a:rPr lang="en-US" dirty="0">
                          <a:effectLst/>
                        </a:rPr>
                        <a:t>List of Bus</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marL="0" marR="0" lvl="0" indent="0" algn="l" defTabSz="779252" rtl="0" eaLnBrk="1" fontAlgn="b" latinLnBrk="0" hangingPunct="1">
                        <a:lnSpc>
                          <a:spcPct val="100000"/>
                        </a:lnSpc>
                        <a:spcBef>
                          <a:spcPts val="0"/>
                        </a:spcBef>
                        <a:spcAft>
                          <a:spcPts val="0"/>
                        </a:spcAft>
                        <a:buClrTx/>
                        <a:buSzTx/>
                        <a:buFontTx/>
                        <a:buNone/>
                        <a:tabLst/>
                        <a:defRPr/>
                      </a:pPr>
                      <a:r>
                        <a:rPr lang="en-US" dirty="0">
                          <a:effectLst/>
                        </a:rPr>
                        <a:t>26/08/2022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marL="0" marR="0" lvl="0" indent="0" algn="l" defTabSz="779252" rtl="0" eaLnBrk="1" fontAlgn="b" latinLnBrk="0" hangingPunct="1">
                        <a:lnSpc>
                          <a:spcPct val="100000"/>
                        </a:lnSpc>
                        <a:spcBef>
                          <a:spcPts val="0"/>
                        </a:spcBef>
                        <a:spcAft>
                          <a:spcPts val="0"/>
                        </a:spcAft>
                        <a:buClrTx/>
                        <a:buSzTx/>
                        <a:buFontTx/>
                        <a:buNone/>
                        <a:tabLst/>
                        <a:defRPr/>
                      </a:pPr>
                      <a:r>
                        <a:rPr lang="en-US" dirty="0">
                          <a:effectLst/>
                        </a:rPr>
                        <a:t>26/08/2022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marL="0" marR="0" lvl="0" indent="0" algn="l" defTabSz="779252" rtl="0" eaLnBrk="1" fontAlgn="b" latinLnBrk="0" hangingPunct="1">
                        <a:lnSpc>
                          <a:spcPct val="100000"/>
                        </a:lnSpc>
                        <a:spcBef>
                          <a:spcPts val="0"/>
                        </a:spcBef>
                        <a:spcAft>
                          <a:spcPts val="0"/>
                        </a:spcAft>
                        <a:buClrTx/>
                        <a:buSzTx/>
                        <a:buFontTx/>
                        <a:buNone/>
                        <a:tabLst/>
                        <a:defRPr/>
                      </a:pPr>
                      <a:r>
                        <a:rPr lang="en-US" dirty="0">
                          <a:effectLst/>
                        </a:rPr>
                        <a:t>YES</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3"/>
                  </a:ext>
                </a:extLst>
              </a:tr>
              <a:tr h="342170">
                <a:tc>
                  <a:txBody>
                    <a:bodyPr/>
                    <a:lstStyle/>
                    <a:p>
                      <a:pPr algn="r" rtl="0" fontAlgn="b"/>
                      <a:r>
                        <a:rPr lang="en-US">
                          <a:solidFill>
                            <a:srgbClr val="EFEFEF"/>
                          </a:solidFill>
                          <a:effectLst/>
                        </a:rPr>
                        <a:t>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999999"/>
                    </a:solidFill>
                  </a:tcPr>
                </a:tc>
                <a:tc>
                  <a:txBody>
                    <a:bodyPr/>
                    <a:lstStyle/>
                    <a:p>
                      <a:pPr rtl="0" fontAlgn="b"/>
                      <a:r>
                        <a:rPr lang="en-US" dirty="0">
                          <a:effectLst/>
                        </a:rPr>
                        <a:t>Show all details of specific bus</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marL="0" marR="0" lvl="0" indent="0" algn="l" defTabSz="779252" rtl="0" eaLnBrk="1" fontAlgn="b" latinLnBrk="0" hangingPunct="1">
                        <a:lnSpc>
                          <a:spcPct val="100000"/>
                        </a:lnSpc>
                        <a:spcBef>
                          <a:spcPts val="0"/>
                        </a:spcBef>
                        <a:spcAft>
                          <a:spcPts val="0"/>
                        </a:spcAft>
                        <a:buClrTx/>
                        <a:buSzTx/>
                        <a:buFontTx/>
                        <a:buNone/>
                        <a:tabLst/>
                        <a:defRPr/>
                      </a:pPr>
                      <a:r>
                        <a:rPr lang="en-US" dirty="0">
                          <a:effectLst/>
                        </a:rPr>
                        <a:t>26/08/2022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marL="0" marR="0" lvl="0" indent="0" algn="l" defTabSz="779252" rtl="0" eaLnBrk="1" fontAlgn="b" latinLnBrk="0" hangingPunct="1">
                        <a:lnSpc>
                          <a:spcPct val="100000"/>
                        </a:lnSpc>
                        <a:spcBef>
                          <a:spcPts val="0"/>
                        </a:spcBef>
                        <a:spcAft>
                          <a:spcPts val="0"/>
                        </a:spcAft>
                        <a:buClrTx/>
                        <a:buSzTx/>
                        <a:buFontTx/>
                        <a:buNone/>
                        <a:tabLst/>
                        <a:defRPr/>
                      </a:pPr>
                      <a:r>
                        <a:rPr lang="en-US" dirty="0">
                          <a:effectLst/>
                        </a:rPr>
                        <a:t>26/08/2022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marL="0" marR="0" lvl="0" indent="0" algn="l" defTabSz="779252" rtl="0" eaLnBrk="1" fontAlgn="b" latinLnBrk="0" hangingPunct="1">
                        <a:lnSpc>
                          <a:spcPct val="100000"/>
                        </a:lnSpc>
                        <a:spcBef>
                          <a:spcPts val="0"/>
                        </a:spcBef>
                        <a:spcAft>
                          <a:spcPts val="0"/>
                        </a:spcAft>
                        <a:buClrTx/>
                        <a:buSzTx/>
                        <a:buFontTx/>
                        <a:buNone/>
                        <a:tabLst/>
                        <a:defRPr/>
                      </a:pPr>
                      <a:r>
                        <a:rPr lang="en-US" dirty="0">
                          <a:effectLst/>
                        </a:rPr>
                        <a:t>YES</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4"/>
                  </a:ext>
                </a:extLst>
              </a:tr>
              <a:tr h="342170">
                <a:tc>
                  <a:txBody>
                    <a:bodyPr/>
                    <a:lstStyle/>
                    <a:p>
                      <a:pPr algn="r" rtl="0" fontAlgn="b"/>
                      <a:r>
                        <a:rPr lang="en-US">
                          <a:solidFill>
                            <a:srgbClr val="EFEFEF"/>
                          </a:solidFill>
                          <a:effectLst/>
                        </a:rPr>
                        <a:t>4</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999999"/>
                    </a:solidFill>
                  </a:tcPr>
                </a:tc>
                <a:tc>
                  <a:txBody>
                    <a:bodyPr/>
                    <a:lstStyle/>
                    <a:p>
                      <a:pPr algn="l" rtl="0" fontAlgn="b"/>
                      <a:r>
                        <a:rPr lang="en-US" dirty="0">
                          <a:effectLst/>
                        </a:rPr>
                        <a:t>Add Bus</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marL="0" marR="0" lvl="0" indent="0" algn="l" defTabSz="779252" rtl="0" eaLnBrk="1" fontAlgn="b" latinLnBrk="0" hangingPunct="1">
                        <a:lnSpc>
                          <a:spcPct val="100000"/>
                        </a:lnSpc>
                        <a:spcBef>
                          <a:spcPts val="0"/>
                        </a:spcBef>
                        <a:spcAft>
                          <a:spcPts val="0"/>
                        </a:spcAft>
                        <a:buClrTx/>
                        <a:buSzTx/>
                        <a:buFontTx/>
                        <a:buNone/>
                        <a:tabLst/>
                        <a:defRPr/>
                      </a:pPr>
                      <a:r>
                        <a:rPr lang="en-US" dirty="0">
                          <a:effectLst/>
                        </a:rPr>
                        <a:t>26/08/2022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marL="0" marR="0" lvl="0" indent="0" algn="l" defTabSz="779252" rtl="0" eaLnBrk="1" fontAlgn="b" latinLnBrk="0" hangingPunct="1">
                        <a:lnSpc>
                          <a:spcPct val="100000"/>
                        </a:lnSpc>
                        <a:spcBef>
                          <a:spcPts val="0"/>
                        </a:spcBef>
                        <a:spcAft>
                          <a:spcPts val="0"/>
                        </a:spcAft>
                        <a:buClrTx/>
                        <a:buSzTx/>
                        <a:buFontTx/>
                        <a:buNone/>
                        <a:tabLst/>
                        <a:defRPr/>
                      </a:pPr>
                      <a:r>
                        <a:rPr lang="en-US" dirty="0">
                          <a:effectLst/>
                        </a:rPr>
                        <a:t>27/08/2022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marL="0" marR="0" lvl="0" indent="0" algn="l" defTabSz="779252" rtl="0" eaLnBrk="1" fontAlgn="b" latinLnBrk="0" hangingPunct="1">
                        <a:lnSpc>
                          <a:spcPct val="100000"/>
                        </a:lnSpc>
                        <a:spcBef>
                          <a:spcPts val="0"/>
                        </a:spcBef>
                        <a:spcAft>
                          <a:spcPts val="0"/>
                        </a:spcAft>
                        <a:buClrTx/>
                        <a:buSzTx/>
                        <a:buFontTx/>
                        <a:buNone/>
                        <a:tabLst/>
                        <a:defRPr/>
                      </a:pPr>
                      <a:r>
                        <a:rPr lang="en-US" dirty="0">
                          <a:effectLst/>
                        </a:rPr>
                        <a:t>YES</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5"/>
                  </a:ext>
                </a:extLst>
              </a:tr>
              <a:tr h="342170">
                <a:tc>
                  <a:txBody>
                    <a:bodyPr/>
                    <a:lstStyle/>
                    <a:p>
                      <a:pPr algn="r" rtl="0" fontAlgn="b"/>
                      <a:r>
                        <a:rPr lang="en-US">
                          <a:solidFill>
                            <a:srgbClr val="EFEFEF"/>
                          </a:solidFill>
                          <a:effectLst/>
                        </a:rPr>
                        <a:t>5</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999999"/>
                    </a:solidFill>
                  </a:tcPr>
                </a:tc>
                <a:tc>
                  <a:txBody>
                    <a:bodyPr/>
                    <a:lstStyle/>
                    <a:p>
                      <a:pPr rtl="0" fontAlgn="b"/>
                      <a:r>
                        <a:rPr lang="en-US" dirty="0">
                          <a:effectLst/>
                        </a:rPr>
                        <a:t>Update Bus</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marL="0" marR="0" lvl="0" indent="0" algn="l" defTabSz="779252" rtl="0" eaLnBrk="1" fontAlgn="b" latinLnBrk="0" hangingPunct="1">
                        <a:lnSpc>
                          <a:spcPct val="100000"/>
                        </a:lnSpc>
                        <a:spcBef>
                          <a:spcPts val="0"/>
                        </a:spcBef>
                        <a:spcAft>
                          <a:spcPts val="0"/>
                        </a:spcAft>
                        <a:buClrTx/>
                        <a:buSzTx/>
                        <a:buFontTx/>
                        <a:buNone/>
                        <a:tabLst/>
                        <a:defRPr/>
                      </a:pPr>
                      <a:r>
                        <a:rPr lang="en-US" dirty="0">
                          <a:effectLst/>
                        </a:rPr>
                        <a:t>26/08/2022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marL="0" marR="0" lvl="0" indent="0" algn="l" defTabSz="779252" rtl="0" eaLnBrk="1" fontAlgn="b" latinLnBrk="0" hangingPunct="1">
                        <a:lnSpc>
                          <a:spcPct val="100000"/>
                        </a:lnSpc>
                        <a:spcBef>
                          <a:spcPts val="0"/>
                        </a:spcBef>
                        <a:spcAft>
                          <a:spcPts val="0"/>
                        </a:spcAft>
                        <a:buClrTx/>
                        <a:buSzTx/>
                        <a:buFontTx/>
                        <a:buNone/>
                        <a:tabLst/>
                        <a:defRPr/>
                      </a:pPr>
                      <a:r>
                        <a:rPr lang="en-US" dirty="0">
                          <a:effectLst/>
                        </a:rPr>
                        <a:t>27/08/2022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marL="0" marR="0" lvl="0" indent="0" algn="l" defTabSz="779252" rtl="0" eaLnBrk="1" fontAlgn="b" latinLnBrk="0" hangingPunct="1">
                        <a:lnSpc>
                          <a:spcPct val="100000"/>
                        </a:lnSpc>
                        <a:spcBef>
                          <a:spcPts val="0"/>
                        </a:spcBef>
                        <a:spcAft>
                          <a:spcPts val="0"/>
                        </a:spcAft>
                        <a:buClrTx/>
                        <a:buSzTx/>
                        <a:buFontTx/>
                        <a:buNone/>
                        <a:tabLst/>
                        <a:defRPr/>
                      </a:pPr>
                      <a:r>
                        <a:rPr lang="en-US" dirty="0">
                          <a:effectLst/>
                        </a:rPr>
                        <a:t>YES</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6"/>
                  </a:ext>
                </a:extLst>
              </a:tr>
              <a:tr h="342170">
                <a:tc>
                  <a:txBody>
                    <a:bodyPr/>
                    <a:lstStyle/>
                    <a:p>
                      <a:pPr algn="r" rtl="0" fontAlgn="b"/>
                      <a:r>
                        <a:rPr lang="en-US">
                          <a:solidFill>
                            <a:srgbClr val="EFEFEF"/>
                          </a:solidFill>
                          <a:effectLst/>
                        </a:rPr>
                        <a:t>6</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999999"/>
                    </a:solidFill>
                  </a:tcPr>
                </a:tc>
                <a:tc>
                  <a:txBody>
                    <a:bodyPr/>
                    <a:lstStyle/>
                    <a:p>
                      <a:pPr rtl="0" fontAlgn="b"/>
                      <a:r>
                        <a:rPr lang="en-US" dirty="0">
                          <a:effectLst/>
                        </a:rPr>
                        <a:t>Delete Bus</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marL="0" marR="0" lvl="0" indent="0" algn="l" defTabSz="779252" rtl="0" eaLnBrk="1" fontAlgn="b" latinLnBrk="0" hangingPunct="1">
                        <a:lnSpc>
                          <a:spcPct val="100000"/>
                        </a:lnSpc>
                        <a:spcBef>
                          <a:spcPts val="0"/>
                        </a:spcBef>
                        <a:spcAft>
                          <a:spcPts val="0"/>
                        </a:spcAft>
                        <a:buClrTx/>
                        <a:buSzTx/>
                        <a:buFontTx/>
                        <a:buNone/>
                        <a:tabLst/>
                        <a:defRPr/>
                      </a:pPr>
                      <a:r>
                        <a:rPr lang="en-US" dirty="0">
                          <a:effectLst/>
                        </a:rPr>
                        <a:t>26/08/2022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marL="0" marR="0" lvl="0" indent="0" algn="l" defTabSz="779252" rtl="0" eaLnBrk="1" fontAlgn="b" latinLnBrk="0" hangingPunct="1">
                        <a:lnSpc>
                          <a:spcPct val="100000"/>
                        </a:lnSpc>
                        <a:spcBef>
                          <a:spcPts val="0"/>
                        </a:spcBef>
                        <a:spcAft>
                          <a:spcPts val="0"/>
                        </a:spcAft>
                        <a:buClrTx/>
                        <a:buSzTx/>
                        <a:buFontTx/>
                        <a:buNone/>
                        <a:tabLst/>
                        <a:defRPr/>
                      </a:pPr>
                      <a:r>
                        <a:rPr lang="en-US" dirty="0">
                          <a:effectLst/>
                        </a:rPr>
                        <a:t>27/08/2022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marL="0" marR="0" lvl="0" indent="0" algn="l" defTabSz="779252" rtl="0" eaLnBrk="1" fontAlgn="b" latinLnBrk="0" hangingPunct="1">
                        <a:lnSpc>
                          <a:spcPct val="100000"/>
                        </a:lnSpc>
                        <a:spcBef>
                          <a:spcPts val="0"/>
                        </a:spcBef>
                        <a:spcAft>
                          <a:spcPts val="0"/>
                        </a:spcAft>
                        <a:buClrTx/>
                        <a:buSzTx/>
                        <a:buFontTx/>
                        <a:buNone/>
                        <a:tabLst/>
                        <a:defRPr/>
                      </a:pPr>
                      <a:r>
                        <a:rPr lang="en-US" dirty="0">
                          <a:effectLst/>
                        </a:rPr>
                        <a:t>YES</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7"/>
                  </a:ext>
                </a:extLst>
              </a:tr>
              <a:tr h="342170">
                <a:tc>
                  <a:txBody>
                    <a:bodyPr/>
                    <a:lstStyle/>
                    <a:p>
                      <a:pPr algn="r" rtl="0" fontAlgn="b"/>
                      <a:r>
                        <a:rPr lang="en-US" dirty="0">
                          <a:solidFill>
                            <a:srgbClr val="EFEFEF"/>
                          </a:solidFill>
                          <a:effectLst/>
                        </a:rPr>
                        <a:t>7</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999999"/>
                    </a:solidFill>
                  </a:tcPr>
                </a:tc>
                <a:tc>
                  <a:txBody>
                    <a:bodyPr/>
                    <a:lstStyle/>
                    <a:p>
                      <a:pPr rtl="0" fontAlgn="b"/>
                      <a:r>
                        <a:rPr lang="en-US" dirty="0">
                          <a:effectLst/>
                        </a:rPr>
                        <a:t>Cancel Bus</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marL="0" marR="0" lvl="0" indent="0" algn="l" defTabSz="779252" rtl="0" eaLnBrk="1" fontAlgn="b" latinLnBrk="0" hangingPunct="1">
                        <a:lnSpc>
                          <a:spcPct val="100000"/>
                        </a:lnSpc>
                        <a:spcBef>
                          <a:spcPts val="0"/>
                        </a:spcBef>
                        <a:spcAft>
                          <a:spcPts val="0"/>
                        </a:spcAft>
                        <a:buClrTx/>
                        <a:buSzTx/>
                        <a:buFontTx/>
                        <a:buNone/>
                        <a:tabLst/>
                        <a:defRPr/>
                      </a:pPr>
                      <a:r>
                        <a:rPr lang="en-US" dirty="0">
                          <a:effectLst/>
                        </a:rPr>
                        <a:t>26/08/2022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marL="0" marR="0" lvl="0" indent="0" algn="l" defTabSz="779252" rtl="0" eaLnBrk="1" fontAlgn="b" latinLnBrk="0" hangingPunct="1">
                        <a:lnSpc>
                          <a:spcPct val="100000"/>
                        </a:lnSpc>
                        <a:spcBef>
                          <a:spcPts val="0"/>
                        </a:spcBef>
                        <a:spcAft>
                          <a:spcPts val="0"/>
                        </a:spcAft>
                        <a:buClrTx/>
                        <a:buSzTx/>
                        <a:buFontTx/>
                        <a:buNone/>
                        <a:tabLst/>
                        <a:defRPr/>
                      </a:pPr>
                      <a:r>
                        <a:rPr lang="en-US" dirty="0">
                          <a:effectLst/>
                        </a:rPr>
                        <a:t>27/08/2022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marL="0" marR="0" lvl="0" indent="0" algn="l" defTabSz="779252" rtl="0" eaLnBrk="1" fontAlgn="b" latinLnBrk="0" hangingPunct="1">
                        <a:lnSpc>
                          <a:spcPct val="100000"/>
                        </a:lnSpc>
                        <a:spcBef>
                          <a:spcPts val="0"/>
                        </a:spcBef>
                        <a:spcAft>
                          <a:spcPts val="0"/>
                        </a:spcAft>
                        <a:buClrTx/>
                        <a:buSzTx/>
                        <a:buFontTx/>
                        <a:buNone/>
                        <a:tabLst/>
                        <a:defRPr/>
                      </a:pPr>
                      <a:r>
                        <a:rPr lang="en-US" dirty="0">
                          <a:effectLst/>
                        </a:rPr>
                        <a:t>YES</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3" name="Title 2"/>
          <p:cNvSpPr>
            <a:spLocks noGrp="1"/>
          </p:cNvSpPr>
          <p:nvPr>
            <p:ph type="title"/>
          </p:nvPr>
        </p:nvSpPr>
        <p:spPr>
          <a:xfrm>
            <a:off x="343291" y="390545"/>
            <a:ext cx="8024283" cy="384721"/>
          </a:xfrm>
        </p:spPr>
        <p:txBody>
          <a:bodyPr/>
          <a:lstStyle/>
          <a:p>
            <a:r>
              <a:rPr lang="en-US" dirty="0">
                <a:latin typeface="Times New Roman" panose="02020603050405020304" pitchFamily="18" charset="0"/>
                <a:cs typeface="Times New Roman" panose="02020603050405020304" pitchFamily="18" charset="0"/>
              </a:rPr>
              <a:t>SPRINT I </a:t>
            </a:r>
          </a:p>
        </p:txBody>
      </p:sp>
    </p:spTree>
    <p:extLst>
      <p:ext uri="{BB962C8B-B14F-4D97-AF65-F5344CB8AC3E}">
        <p14:creationId xmlns:p14="http://schemas.microsoft.com/office/powerpoint/2010/main" val="2562790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3630141956"/>
              </p:ext>
            </p:extLst>
          </p:nvPr>
        </p:nvGraphicFramePr>
        <p:xfrm>
          <a:off x="599090" y="1061541"/>
          <a:ext cx="7472855" cy="2921875"/>
        </p:xfrm>
        <a:graphic>
          <a:graphicData uri="http://schemas.openxmlformats.org/drawingml/2006/table">
            <a:tbl>
              <a:tblPr/>
              <a:tblGrid>
                <a:gridCol w="625795">
                  <a:extLst>
                    <a:ext uri="{9D8B030D-6E8A-4147-A177-3AD203B41FA5}">
                      <a16:colId xmlns:a16="http://schemas.microsoft.com/office/drawing/2014/main" val="20000"/>
                    </a:ext>
                  </a:extLst>
                </a:gridCol>
                <a:gridCol w="3242012">
                  <a:extLst>
                    <a:ext uri="{9D8B030D-6E8A-4147-A177-3AD203B41FA5}">
                      <a16:colId xmlns:a16="http://schemas.microsoft.com/office/drawing/2014/main" val="20001"/>
                    </a:ext>
                  </a:extLst>
                </a:gridCol>
                <a:gridCol w="1240221">
                  <a:extLst>
                    <a:ext uri="{9D8B030D-6E8A-4147-A177-3AD203B41FA5}">
                      <a16:colId xmlns:a16="http://schemas.microsoft.com/office/drawing/2014/main" val="20002"/>
                    </a:ext>
                  </a:extLst>
                </a:gridCol>
                <a:gridCol w="1061544">
                  <a:extLst>
                    <a:ext uri="{9D8B030D-6E8A-4147-A177-3AD203B41FA5}">
                      <a16:colId xmlns:a16="http://schemas.microsoft.com/office/drawing/2014/main" val="20003"/>
                    </a:ext>
                  </a:extLst>
                </a:gridCol>
                <a:gridCol w="1303283">
                  <a:extLst>
                    <a:ext uri="{9D8B030D-6E8A-4147-A177-3AD203B41FA5}">
                      <a16:colId xmlns:a16="http://schemas.microsoft.com/office/drawing/2014/main" val="20004"/>
                    </a:ext>
                  </a:extLst>
                </a:gridCol>
              </a:tblGrid>
              <a:tr h="269120">
                <a:tc gridSpan="5">
                  <a:txBody>
                    <a:bodyPr/>
                    <a:lstStyle/>
                    <a:p>
                      <a:pPr rtl="0" fontAlgn="b"/>
                      <a:r>
                        <a:rPr lang="en-US" dirty="0">
                          <a:solidFill>
                            <a:srgbClr val="F3F3F3"/>
                          </a:solidFill>
                          <a:effectLst/>
                        </a:rPr>
                        <a:t>Sprint 2 - Customer Panel</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666666"/>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99795">
                <a:tc>
                  <a:txBody>
                    <a:bodyPr/>
                    <a:lstStyle/>
                    <a:p>
                      <a:pPr rtl="0" fontAlgn="b"/>
                      <a:r>
                        <a:rPr lang="en-US" dirty="0">
                          <a:solidFill>
                            <a:srgbClr val="EFEFEF"/>
                          </a:solidFill>
                          <a:effectLst/>
                        </a:rPr>
                        <a:t>T No</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999999"/>
                    </a:solidFill>
                  </a:tcPr>
                </a:tc>
                <a:tc>
                  <a:txBody>
                    <a:bodyPr/>
                    <a:lstStyle/>
                    <a:p>
                      <a:pPr rtl="0" fontAlgn="b"/>
                      <a:r>
                        <a:rPr lang="en-US">
                          <a:solidFill>
                            <a:srgbClr val="EFEFEF"/>
                          </a:solidFill>
                          <a:effectLst/>
                        </a:rPr>
                        <a:t>Task</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999999"/>
                    </a:solidFill>
                  </a:tcPr>
                </a:tc>
                <a:tc>
                  <a:txBody>
                    <a:bodyPr/>
                    <a:lstStyle/>
                    <a:p>
                      <a:pPr rtl="0" fontAlgn="b"/>
                      <a:r>
                        <a:rPr lang="en-US">
                          <a:solidFill>
                            <a:srgbClr val="EFEFEF"/>
                          </a:solidFill>
                          <a:effectLst/>
                        </a:rPr>
                        <a:t>Start Date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999999"/>
                    </a:solidFill>
                  </a:tcPr>
                </a:tc>
                <a:tc>
                  <a:txBody>
                    <a:bodyPr/>
                    <a:lstStyle/>
                    <a:p>
                      <a:pPr rtl="0" fontAlgn="b"/>
                      <a:r>
                        <a:rPr lang="en-US">
                          <a:solidFill>
                            <a:srgbClr val="EFEFEF"/>
                          </a:solidFill>
                          <a:effectLst/>
                        </a:rPr>
                        <a:t>End Date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E01C75"/>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999999"/>
                    </a:solidFill>
                  </a:tcPr>
                </a:tc>
                <a:tc>
                  <a:txBody>
                    <a:bodyPr/>
                    <a:lstStyle/>
                    <a:p>
                      <a:pPr rtl="0" fontAlgn="b"/>
                      <a:r>
                        <a:rPr lang="en-US">
                          <a:solidFill>
                            <a:srgbClr val="EFEFEF"/>
                          </a:solidFill>
                          <a:effectLst/>
                        </a:rPr>
                        <a:t>Completed</a:t>
                      </a:r>
                    </a:p>
                  </a:txBody>
                  <a:tcPr marL="28575" marR="28575" marT="19050" marB="19050" anchor="b">
                    <a:lnL w="9525" cap="flat" cmpd="sng" algn="ctr">
                      <a:solidFill>
                        <a:srgbClr val="E01C75"/>
                      </a:solidFill>
                      <a:prstDash val="solid"/>
                      <a:round/>
                      <a:headEnd type="none" w="med" len="med"/>
                      <a:tailEnd type="none" w="med" len="med"/>
                    </a:lnL>
                    <a:lnR w="9525" cap="flat" cmpd="sng" algn="ctr">
                      <a:solidFill>
                        <a:srgbClr val="E01C75"/>
                      </a:solidFill>
                      <a:prstDash val="solid"/>
                      <a:round/>
                      <a:headEnd type="none" w="med" len="med"/>
                      <a:tailEnd type="none" w="med" len="med"/>
                    </a:lnR>
                    <a:lnT w="9525" cap="flat" cmpd="sng" algn="ctr">
                      <a:solidFill>
                        <a:srgbClr val="E01C75"/>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999999"/>
                    </a:solidFill>
                  </a:tcPr>
                </a:tc>
                <a:extLst>
                  <a:ext uri="{0D108BD9-81ED-4DB2-BD59-A6C34878D82A}">
                    <a16:rowId xmlns:a16="http://schemas.microsoft.com/office/drawing/2014/main" val="10001"/>
                  </a:ext>
                </a:extLst>
              </a:tr>
              <a:tr h="269120">
                <a:tc>
                  <a:txBody>
                    <a:bodyPr/>
                    <a:lstStyle/>
                    <a:p>
                      <a:pPr algn="r" rtl="0" fontAlgn="b"/>
                      <a:r>
                        <a:rPr lang="en-US">
                          <a:solidFill>
                            <a:srgbClr val="EFEFEF"/>
                          </a:solidFill>
                          <a:effectLst/>
                        </a:rPr>
                        <a:t>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999999"/>
                    </a:solidFill>
                  </a:tcPr>
                </a:tc>
                <a:tc>
                  <a:txBody>
                    <a:bodyPr/>
                    <a:lstStyle/>
                    <a:p>
                      <a:pPr rtl="0" fontAlgn="b"/>
                      <a:r>
                        <a:rPr lang="en-US">
                          <a:effectLst/>
                        </a:rPr>
                        <a:t>Registration Form</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dirty="0">
                          <a:effectLst/>
                        </a:rPr>
                        <a:t>29/08/2022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dirty="0">
                          <a:effectLst/>
                        </a:rPr>
                        <a:t>29/08/2022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dirty="0">
                          <a:effectLst/>
                        </a:rPr>
                        <a:t>YES</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2"/>
                  </a:ext>
                </a:extLst>
              </a:tr>
              <a:tr h="269120">
                <a:tc>
                  <a:txBody>
                    <a:bodyPr/>
                    <a:lstStyle/>
                    <a:p>
                      <a:pPr algn="r" rtl="0" fontAlgn="b"/>
                      <a:r>
                        <a:rPr lang="en-US">
                          <a:solidFill>
                            <a:srgbClr val="EFEFEF"/>
                          </a:solidFill>
                          <a:effectLst/>
                        </a:rPr>
                        <a:t>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999999"/>
                    </a:solidFill>
                  </a:tcPr>
                </a:tc>
                <a:tc>
                  <a:txBody>
                    <a:bodyPr/>
                    <a:lstStyle/>
                    <a:p>
                      <a:pPr rtl="0" fontAlgn="b"/>
                      <a:r>
                        <a:rPr lang="en-US">
                          <a:effectLst/>
                        </a:rPr>
                        <a:t>Check Avb</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dirty="0">
                          <a:effectLst/>
                        </a:rPr>
                        <a:t>29/08/2022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marL="0" marR="0" lvl="0" indent="0" algn="l" defTabSz="779252" rtl="0" eaLnBrk="1" fontAlgn="b" latinLnBrk="0" hangingPunct="1">
                        <a:lnSpc>
                          <a:spcPct val="100000"/>
                        </a:lnSpc>
                        <a:spcBef>
                          <a:spcPts val="0"/>
                        </a:spcBef>
                        <a:spcAft>
                          <a:spcPts val="0"/>
                        </a:spcAft>
                        <a:buClrTx/>
                        <a:buSzTx/>
                        <a:buFontTx/>
                        <a:buNone/>
                        <a:tabLst/>
                        <a:defRPr/>
                      </a:pPr>
                      <a:r>
                        <a:rPr lang="en-US" dirty="0">
                          <a:effectLst/>
                        </a:rPr>
                        <a:t>29/08/2022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dirty="0">
                          <a:effectLst/>
                        </a:rPr>
                        <a:t>YES</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3"/>
                  </a:ext>
                </a:extLst>
              </a:tr>
              <a:tr h="269120">
                <a:tc>
                  <a:txBody>
                    <a:bodyPr/>
                    <a:lstStyle/>
                    <a:p>
                      <a:pPr algn="r" rtl="0" fontAlgn="b"/>
                      <a:r>
                        <a:rPr lang="en-US">
                          <a:solidFill>
                            <a:srgbClr val="EFEFEF"/>
                          </a:solidFill>
                          <a:effectLst/>
                        </a:rPr>
                        <a:t>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999999"/>
                    </a:solidFill>
                  </a:tcPr>
                </a:tc>
                <a:tc>
                  <a:txBody>
                    <a:bodyPr/>
                    <a:lstStyle/>
                    <a:p>
                      <a:pPr rtl="0" fontAlgn="b"/>
                      <a:r>
                        <a:rPr lang="en-US">
                          <a:effectLst/>
                        </a:rPr>
                        <a:t>Make Booking</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dirty="0">
                          <a:effectLst/>
                        </a:rPr>
                        <a:t>29/08/2022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marL="0" marR="0" lvl="0" indent="0" algn="l" defTabSz="779252" rtl="0" eaLnBrk="1" fontAlgn="b" latinLnBrk="0" hangingPunct="1">
                        <a:lnSpc>
                          <a:spcPct val="100000"/>
                        </a:lnSpc>
                        <a:spcBef>
                          <a:spcPts val="0"/>
                        </a:spcBef>
                        <a:spcAft>
                          <a:spcPts val="0"/>
                        </a:spcAft>
                        <a:buClrTx/>
                        <a:buSzTx/>
                        <a:buFontTx/>
                        <a:buNone/>
                        <a:tabLst/>
                        <a:defRPr/>
                      </a:pPr>
                      <a:r>
                        <a:rPr lang="en-US" dirty="0">
                          <a:effectLst/>
                        </a:rPr>
                        <a:t>29/08/2022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dirty="0">
                          <a:effectLst/>
                        </a:rPr>
                        <a:t>YES</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4"/>
                  </a:ext>
                </a:extLst>
              </a:tr>
              <a:tr h="269120">
                <a:tc>
                  <a:txBody>
                    <a:bodyPr/>
                    <a:lstStyle/>
                    <a:p>
                      <a:pPr algn="r" rtl="0" fontAlgn="b"/>
                      <a:r>
                        <a:rPr lang="en-US">
                          <a:solidFill>
                            <a:srgbClr val="EFEFEF"/>
                          </a:solidFill>
                          <a:effectLst/>
                        </a:rPr>
                        <a:t>4</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999999"/>
                    </a:solidFill>
                  </a:tcPr>
                </a:tc>
                <a:tc>
                  <a:txBody>
                    <a:bodyPr/>
                    <a:lstStyle/>
                    <a:p>
                      <a:pPr rtl="0" fontAlgn="b"/>
                      <a:r>
                        <a:rPr lang="en-US">
                          <a:effectLst/>
                        </a:rPr>
                        <a:t>List of prev Bookings</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dirty="0">
                          <a:effectLst/>
                        </a:rPr>
                        <a:t>29/08/2022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dirty="0">
                          <a:effectLst/>
                        </a:rPr>
                        <a:t>30/08/2022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dirty="0">
                          <a:effectLst/>
                        </a:rPr>
                        <a:t>YES</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5"/>
                  </a:ext>
                </a:extLst>
              </a:tr>
              <a:tr h="269120">
                <a:tc>
                  <a:txBody>
                    <a:bodyPr/>
                    <a:lstStyle/>
                    <a:p>
                      <a:pPr algn="r" rtl="0" fontAlgn="b"/>
                      <a:r>
                        <a:rPr lang="en-US">
                          <a:solidFill>
                            <a:srgbClr val="EFEFEF"/>
                          </a:solidFill>
                          <a:effectLst/>
                        </a:rPr>
                        <a:t>5</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999999"/>
                    </a:solidFill>
                  </a:tcPr>
                </a:tc>
                <a:tc>
                  <a:txBody>
                    <a:bodyPr/>
                    <a:lstStyle/>
                    <a:p>
                      <a:pPr rtl="0" fontAlgn="b"/>
                      <a:r>
                        <a:rPr lang="en-US">
                          <a:effectLst/>
                        </a:rPr>
                        <a:t>Cancel Booking</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dirty="0">
                          <a:effectLst/>
                        </a:rPr>
                        <a:t>29/08/2022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dirty="0">
                          <a:effectLst/>
                        </a:rPr>
                        <a:t>30/08/2022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dirty="0">
                          <a:effectLst/>
                        </a:rPr>
                        <a:t>YES</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6"/>
                  </a:ext>
                </a:extLst>
              </a:tr>
              <a:tr h="269120">
                <a:tc>
                  <a:txBody>
                    <a:bodyPr/>
                    <a:lstStyle/>
                    <a:p>
                      <a:pPr algn="r" rtl="0" fontAlgn="b"/>
                      <a:r>
                        <a:rPr lang="en-US">
                          <a:solidFill>
                            <a:srgbClr val="EFEFEF"/>
                          </a:solidFill>
                          <a:effectLst/>
                        </a:rPr>
                        <a:t>6</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999999"/>
                    </a:solidFill>
                  </a:tcPr>
                </a:tc>
                <a:tc>
                  <a:txBody>
                    <a:bodyPr/>
                    <a:lstStyle/>
                    <a:p>
                      <a:pPr rtl="0" fontAlgn="b"/>
                      <a:r>
                        <a:rPr lang="en-US">
                          <a:effectLst/>
                        </a:rPr>
                        <a:t>Modify Booking</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dirty="0">
                          <a:effectLst/>
                        </a:rPr>
                        <a:t>29/08/2022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marL="0" marR="0" lvl="0" indent="0" algn="l" defTabSz="779252" rtl="0" eaLnBrk="1" fontAlgn="b" latinLnBrk="0" hangingPunct="1">
                        <a:lnSpc>
                          <a:spcPct val="100000"/>
                        </a:lnSpc>
                        <a:spcBef>
                          <a:spcPts val="0"/>
                        </a:spcBef>
                        <a:spcAft>
                          <a:spcPts val="0"/>
                        </a:spcAft>
                        <a:buClrTx/>
                        <a:buSzTx/>
                        <a:buFontTx/>
                        <a:buNone/>
                        <a:tabLst/>
                        <a:defRPr/>
                      </a:pPr>
                      <a:r>
                        <a:rPr lang="en-US" dirty="0">
                          <a:effectLst/>
                        </a:rPr>
                        <a:t>30/08/2022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dirty="0">
                          <a:effectLst/>
                        </a:rPr>
                        <a:t>YES</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7"/>
                  </a:ext>
                </a:extLst>
              </a:tr>
              <a:tr h="269120">
                <a:tc>
                  <a:txBody>
                    <a:bodyPr/>
                    <a:lstStyle/>
                    <a:p>
                      <a:pPr algn="r" rtl="0" fontAlgn="b"/>
                      <a:r>
                        <a:rPr lang="en-US">
                          <a:solidFill>
                            <a:srgbClr val="EFEFEF"/>
                          </a:solidFill>
                          <a:effectLst/>
                        </a:rPr>
                        <a:t>7</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999999"/>
                    </a:solidFill>
                  </a:tcPr>
                </a:tc>
                <a:tc>
                  <a:txBody>
                    <a:bodyPr/>
                    <a:lstStyle/>
                    <a:p>
                      <a:pPr rtl="0" fontAlgn="b"/>
                      <a:r>
                        <a:rPr lang="en-US">
                          <a:effectLst/>
                        </a:rPr>
                        <a:t>Feedback on Booking</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dirty="0">
                          <a:effectLst/>
                        </a:rPr>
                        <a:t>29/08/2022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marL="0" marR="0" lvl="0" indent="0" algn="l" defTabSz="779252" rtl="0" eaLnBrk="1" fontAlgn="b" latinLnBrk="0" hangingPunct="1">
                        <a:lnSpc>
                          <a:spcPct val="100000"/>
                        </a:lnSpc>
                        <a:spcBef>
                          <a:spcPts val="0"/>
                        </a:spcBef>
                        <a:spcAft>
                          <a:spcPts val="0"/>
                        </a:spcAft>
                        <a:buClrTx/>
                        <a:buSzTx/>
                        <a:buFontTx/>
                        <a:buNone/>
                        <a:tabLst/>
                        <a:defRPr/>
                      </a:pPr>
                      <a:r>
                        <a:rPr lang="en-US" dirty="0">
                          <a:effectLst/>
                        </a:rPr>
                        <a:t>30/08/2022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dirty="0">
                          <a:effectLst/>
                        </a:rPr>
                        <a:t>YES</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8"/>
                  </a:ext>
                </a:extLst>
              </a:tr>
              <a:tr h="269120">
                <a:tc>
                  <a:txBody>
                    <a:bodyPr/>
                    <a:lstStyle/>
                    <a:p>
                      <a:pPr algn="r" rtl="0" fontAlgn="b"/>
                      <a:r>
                        <a:rPr lang="en-US">
                          <a:solidFill>
                            <a:srgbClr val="EFEFEF"/>
                          </a:solidFill>
                          <a:effectLst/>
                        </a:rPr>
                        <a:t>8</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999999"/>
                    </a:solidFill>
                  </a:tcPr>
                </a:tc>
                <a:tc>
                  <a:txBody>
                    <a:bodyPr/>
                    <a:lstStyle/>
                    <a:p>
                      <a:pPr rtl="0" fontAlgn="b"/>
                      <a:r>
                        <a:rPr lang="en-US">
                          <a:effectLst/>
                        </a:rPr>
                        <a:t>Unauthorized Booking</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dirty="0">
                          <a:effectLst/>
                        </a:rPr>
                        <a:t>29/08/2022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marL="0" marR="0" lvl="0" indent="0" algn="l" defTabSz="779252" rtl="0" eaLnBrk="1" fontAlgn="b" latinLnBrk="0" hangingPunct="1">
                        <a:lnSpc>
                          <a:spcPct val="100000"/>
                        </a:lnSpc>
                        <a:spcBef>
                          <a:spcPts val="0"/>
                        </a:spcBef>
                        <a:spcAft>
                          <a:spcPts val="0"/>
                        </a:spcAft>
                        <a:buClrTx/>
                        <a:buSzTx/>
                        <a:buFontTx/>
                        <a:buNone/>
                        <a:tabLst/>
                        <a:defRPr/>
                      </a:pPr>
                      <a:r>
                        <a:rPr lang="en-US" dirty="0">
                          <a:effectLst/>
                        </a:rPr>
                        <a:t>30/08/2022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dirty="0">
                          <a:effectLst/>
                        </a:rPr>
                        <a:t>YES</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
        <p:nvSpPr>
          <p:cNvPr id="3" name="Title 2"/>
          <p:cNvSpPr>
            <a:spLocks noGrp="1"/>
          </p:cNvSpPr>
          <p:nvPr>
            <p:ph type="title"/>
          </p:nvPr>
        </p:nvSpPr>
        <p:spPr>
          <a:xfrm>
            <a:off x="313350" y="390545"/>
            <a:ext cx="8024283" cy="384721"/>
          </a:xfrm>
        </p:spPr>
        <p:txBody>
          <a:bodyPr/>
          <a:lstStyle/>
          <a:p>
            <a:r>
              <a:rPr lang="en-US" dirty="0">
                <a:latin typeface="Times New Roman" panose="02020603050405020304" pitchFamily="18" charset="0"/>
                <a:cs typeface="Times New Roman" panose="02020603050405020304" pitchFamily="18" charset="0"/>
              </a:rPr>
              <a:t>SPRINT II</a:t>
            </a:r>
          </a:p>
        </p:txBody>
      </p:sp>
    </p:spTree>
    <p:extLst>
      <p:ext uri="{BB962C8B-B14F-4D97-AF65-F5344CB8AC3E}">
        <p14:creationId xmlns:p14="http://schemas.microsoft.com/office/powerpoint/2010/main" val="910737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3774374409"/>
              </p:ext>
            </p:extLst>
          </p:nvPr>
        </p:nvGraphicFramePr>
        <p:xfrm>
          <a:off x="620109" y="1082569"/>
          <a:ext cx="7514898" cy="2117831"/>
        </p:xfrm>
        <a:graphic>
          <a:graphicData uri="http://schemas.openxmlformats.org/drawingml/2006/table">
            <a:tbl>
              <a:tblPr/>
              <a:tblGrid>
                <a:gridCol w="556659">
                  <a:extLst>
                    <a:ext uri="{9D8B030D-6E8A-4147-A177-3AD203B41FA5}">
                      <a16:colId xmlns:a16="http://schemas.microsoft.com/office/drawing/2014/main" val="20000"/>
                    </a:ext>
                  </a:extLst>
                </a:gridCol>
                <a:gridCol w="3813521">
                  <a:extLst>
                    <a:ext uri="{9D8B030D-6E8A-4147-A177-3AD203B41FA5}">
                      <a16:colId xmlns:a16="http://schemas.microsoft.com/office/drawing/2014/main" val="20001"/>
                    </a:ext>
                  </a:extLst>
                </a:gridCol>
                <a:gridCol w="1126732">
                  <a:extLst>
                    <a:ext uri="{9D8B030D-6E8A-4147-A177-3AD203B41FA5}">
                      <a16:colId xmlns:a16="http://schemas.microsoft.com/office/drawing/2014/main" val="20002"/>
                    </a:ext>
                  </a:extLst>
                </a:gridCol>
                <a:gridCol w="1030013">
                  <a:extLst>
                    <a:ext uri="{9D8B030D-6E8A-4147-A177-3AD203B41FA5}">
                      <a16:colId xmlns:a16="http://schemas.microsoft.com/office/drawing/2014/main" val="20003"/>
                    </a:ext>
                  </a:extLst>
                </a:gridCol>
                <a:gridCol w="987973">
                  <a:extLst>
                    <a:ext uri="{9D8B030D-6E8A-4147-A177-3AD203B41FA5}">
                      <a16:colId xmlns:a16="http://schemas.microsoft.com/office/drawing/2014/main" val="20004"/>
                    </a:ext>
                  </a:extLst>
                </a:gridCol>
              </a:tblGrid>
              <a:tr h="280831">
                <a:tc gridSpan="5">
                  <a:txBody>
                    <a:bodyPr/>
                    <a:lstStyle/>
                    <a:p>
                      <a:pPr rtl="0" fontAlgn="b"/>
                      <a:r>
                        <a:rPr lang="en-US" dirty="0">
                          <a:solidFill>
                            <a:srgbClr val="F3F3F3"/>
                          </a:solidFill>
                          <a:effectLst/>
                        </a:rPr>
                        <a:t>Sprint 3 - Additional Features</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666666"/>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26489">
                <a:tc>
                  <a:txBody>
                    <a:bodyPr/>
                    <a:lstStyle/>
                    <a:p>
                      <a:pPr rtl="0" fontAlgn="b"/>
                      <a:r>
                        <a:rPr lang="en-US">
                          <a:solidFill>
                            <a:srgbClr val="EFEFEF"/>
                          </a:solidFill>
                          <a:effectLst/>
                        </a:rPr>
                        <a:t>T No</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999999"/>
                    </a:solidFill>
                  </a:tcPr>
                </a:tc>
                <a:tc>
                  <a:txBody>
                    <a:bodyPr/>
                    <a:lstStyle/>
                    <a:p>
                      <a:pPr rtl="0" fontAlgn="b"/>
                      <a:r>
                        <a:rPr lang="en-US">
                          <a:solidFill>
                            <a:srgbClr val="EFEFEF"/>
                          </a:solidFill>
                          <a:effectLst/>
                        </a:rPr>
                        <a:t>Task</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999999"/>
                    </a:solidFill>
                  </a:tcPr>
                </a:tc>
                <a:tc>
                  <a:txBody>
                    <a:bodyPr/>
                    <a:lstStyle/>
                    <a:p>
                      <a:pPr rtl="0" fontAlgn="b"/>
                      <a:r>
                        <a:rPr lang="en-US">
                          <a:solidFill>
                            <a:srgbClr val="EFEFEF"/>
                          </a:solidFill>
                          <a:effectLst/>
                        </a:rPr>
                        <a:t>Start Date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999999"/>
                    </a:solidFill>
                  </a:tcPr>
                </a:tc>
                <a:tc>
                  <a:txBody>
                    <a:bodyPr/>
                    <a:lstStyle/>
                    <a:p>
                      <a:pPr rtl="0" fontAlgn="b"/>
                      <a:r>
                        <a:rPr lang="en-US" dirty="0">
                          <a:solidFill>
                            <a:srgbClr val="EFEFEF"/>
                          </a:solidFill>
                          <a:effectLst/>
                        </a:rPr>
                        <a:t>End Date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100BC6"/>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999999"/>
                    </a:solidFill>
                  </a:tcPr>
                </a:tc>
                <a:tc>
                  <a:txBody>
                    <a:bodyPr/>
                    <a:lstStyle/>
                    <a:p>
                      <a:pPr rtl="0" fontAlgn="b"/>
                      <a:r>
                        <a:rPr lang="en-US">
                          <a:solidFill>
                            <a:srgbClr val="EFEFEF"/>
                          </a:solidFill>
                          <a:effectLst/>
                        </a:rPr>
                        <a:t>Completed</a:t>
                      </a:r>
                    </a:p>
                  </a:txBody>
                  <a:tcPr marL="28575" marR="28575" marT="19050" marB="19050" anchor="b">
                    <a:lnL w="9525" cap="flat" cmpd="sng" algn="ctr">
                      <a:solidFill>
                        <a:srgbClr val="100BC6"/>
                      </a:solidFill>
                      <a:prstDash val="solid"/>
                      <a:round/>
                      <a:headEnd type="none" w="med" len="med"/>
                      <a:tailEnd type="none" w="med" len="med"/>
                    </a:lnL>
                    <a:lnR w="9525" cap="flat" cmpd="sng" algn="ctr">
                      <a:solidFill>
                        <a:srgbClr val="100BC6"/>
                      </a:solidFill>
                      <a:prstDash val="solid"/>
                      <a:round/>
                      <a:headEnd type="none" w="med" len="med"/>
                      <a:tailEnd type="none" w="med" len="med"/>
                    </a:lnR>
                    <a:lnT w="9525" cap="flat" cmpd="sng" algn="ctr">
                      <a:solidFill>
                        <a:srgbClr val="100BC6"/>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999999"/>
                    </a:solidFill>
                  </a:tcPr>
                </a:tc>
                <a:extLst>
                  <a:ext uri="{0D108BD9-81ED-4DB2-BD59-A6C34878D82A}">
                    <a16:rowId xmlns:a16="http://schemas.microsoft.com/office/drawing/2014/main" val="10001"/>
                  </a:ext>
                </a:extLst>
              </a:tr>
              <a:tr h="0">
                <a:tc>
                  <a:txBody>
                    <a:bodyPr/>
                    <a:lstStyle/>
                    <a:p>
                      <a:pPr algn="r" rtl="0" fontAlgn="b"/>
                      <a:r>
                        <a:rPr lang="en-US" dirty="0">
                          <a:solidFill>
                            <a:srgbClr val="EFEFEF"/>
                          </a:solidFill>
                          <a:effectLst/>
                        </a:rPr>
                        <a:t>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999999"/>
                    </a:solidFill>
                  </a:tcPr>
                </a:tc>
                <a:tc>
                  <a:txBody>
                    <a:bodyPr/>
                    <a:lstStyle/>
                    <a:p>
                      <a:pPr rtl="0" fontAlgn="b"/>
                      <a:r>
                        <a:rPr lang="en-US" dirty="0">
                          <a:effectLst/>
                        </a:rPr>
                        <a:t>Wallet</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dirty="0">
                          <a:effectLst/>
                        </a:rPr>
                        <a:t>01/09/2022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marL="0" marR="0" lvl="0" indent="0" algn="l" defTabSz="779252" rtl="0" eaLnBrk="1" fontAlgn="b" latinLnBrk="0" hangingPunct="1">
                        <a:lnSpc>
                          <a:spcPct val="100000"/>
                        </a:lnSpc>
                        <a:spcBef>
                          <a:spcPts val="0"/>
                        </a:spcBef>
                        <a:spcAft>
                          <a:spcPts val="0"/>
                        </a:spcAft>
                        <a:buClrTx/>
                        <a:buSzTx/>
                        <a:buFontTx/>
                        <a:buNone/>
                        <a:tabLst/>
                        <a:defRPr/>
                      </a:pPr>
                      <a:r>
                        <a:rPr lang="en-US" dirty="0">
                          <a:effectLst/>
                        </a:rPr>
                        <a:t>01/09/2022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dirty="0">
                          <a:effectLst/>
                        </a:rPr>
                        <a:t>YES</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2"/>
                  </a:ext>
                </a:extLst>
              </a:tr>
              <a:tr h="280831">
                <a:tc>
                  <a:txBody>
                    <a:bodyPr/>
                    <a:lstStyle/>
                    <a:p>
                      <a:pPr algn="r" rtl="0" fontAlgn="b"/>
                      <a:r>
                        <a:rPr lang="en-US">
                          <a:solidFill>
                            <a:srgbClr val="EFEFEF"/>
                          </a:solidFill>
                          <a:effectLst/>
                        </a:rPr>
                        <a:t>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999999"/>
                    </a:solidFill>
                  </a:tcPr>
                </a:tc>
                <a:tc>
                  <a:txBody>
                    <a:bodyPr/>
                    <a:lstStyle/>
                    <a:p>
                      <a:pPr rtl="0" fontAlgn="b"/>
                      <a:r>
                        <a:rPr lang="en-US" dirty="0">
                          <a:effectLst/>
                        </a:rPr>
                        <a:t>Cancel and Refund</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marL="0" marR="0" lvl="0" indent="0" algn="l" defTabSz="779252" rtl="0" eaLnBrk="1" fontAlgn="b" latinLnBrk="0" hangingPunct="1">
                        <a:lnSpc>
                          <a:spcPct val="100000"/>
                        </a:lnSpc>
                        <a:spcBef>
                          <a:spcPts val="0"/>
                        </a:spcBef>
                        <a:spcAft>
                          <a:spcPts val="0"/>
                        </a:spcAft>
                        <a:buClrTx/>
                        <a:buSzTx/>
                        <a:buFontTx/>
                        <a:buNone/>
                        <a:tabLst/>
                        <a:defRPr/>
                      </a:pPr>
                      <a:r>
                        <a:rPr lang="en-US" dirty="0">
                          <a:effectLst/>
                        </a:rPr>
                        <a:t>01/09/2022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dirty="0">
                          <a:effectLst/>
                        </a:rPr>
                        <a:t>01/09/2022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marL="0" marR="0" lvl="0" indent="0" algn="l" defTabSz="779252" rtl="0" eaLnBrk="1" fontAlgn="b" latinLnBrk="0" hangingPunct="1">
                        <a:lnSpc>
                          <a:spcPct val="100000"/>
                        </a:lnSpc>
                        <a:spcBef>
                          <a:spcPts val="0"/>
                        </a:spcBef>
                        <a:spcAft>
                          <a:spcPts val="0"/>
                        </a:spcAft>
                        <a:buClrTx/>
                        <a:buSzTx/>
                        <a:buFontTx/>
                        <a:buNone/>
                        <a:tabLst/>
                        <a:defRPr/>
                      </a:pPr>
                      <a:r>
                        <a:rPr lang="en-US" dirty="0">
                          <a:effectLst/>
                        </a:rPr>
                        <a:t>YES</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3"/>
                  </a:ext>
                </a:extLst>
              </a:tr>
              <a:tr h="280831">
                <a:tc>
                  <a:txBody>
                    <a:bodyPr/>
                    <a:lstStyle/>
                    <a:p>
                      <a:pPr algn="r" rtl="0" fontAlgn="b"/>
                      <a:r>
                        <a:rPr lang="en-US">
                          <a:solidFill>
                            <a:srgbClr val="EFEFEF"/>
                          </a:solidFill>
                          <a:effectLst/>
                        </a:rPr>
                        <a:t>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999999"/>
                    </a:solidFill>
                  </a:tcPr>
                </a:tc>
                <a:tc>
                  <a:txBody>
                    <a:bodyPr/>
                    <a:lstStyle/>
                    <a:p>
                      <a:pPr rtl="0" fontAlgn="b"/>
                      <a:r>
                        <a:rPr lang="en-US" dirty="0">
                          <a:effectLst/>
                        </a:rPr>
                        <a:t>Feedback for Reservation</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marL="0" marR="0" lvl="0" indent="0" algn="l" defTabSz="779252" rtl="0" eaLnBrk="1" fontAlgn="b" latinLnBrk="0" hangingPunct="1">
                        <a:lnSpc>
                          <a:spcPct val="100000"/>
                        </a:lnSpc>
                        <a:spcBef>
                          <a:spcPts val="0"/>
                        </a:spcBef>
                        <a:spcAft>
                          <a:spcPts val="0"/>
                        </a:spcAft>
                        <a:buClrTx/>
                        <a:buSzTx/>
                        <a:buFontTx/>
                        <a:buNone/>
                        <a:tabLst/>
                        <a:defRPr/>
                      </a:pPr>
                      <a:r>
                        <a:rPr lang="en-US" dirty="0">
                          <a:effectLst/>
                        </a:rPr>
                        <a:t>01/09/2022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marL="0" marR="0" lvl="0" indent="0" algn="l" defTabSz="779252" rtl="0" eaLnBrk="1" fontAlgn="b" latinLnBrk="0" hangingPunct="1">
                        <a:lnSpc>
                          <a:spcPct val="100000"/>
                        </a:lnSpc>
                        <a:spcBef>
                          <a:spcPts val="0"/>
                        </a:spcBef>
                        <a:spcAft>
                          <a:spcPts val="0"/>
                        </a:spcAft>
                        <a:buClrTx/>
                        <a:buSzTx/>
                        <a:buFontTx/>
                        <a:buNone/>
                        <a:tabLst/>
                        <a:defRPr/>
                      </a:pPr>
                      <a:r>
                        <a:rPr lang="en-US" dirty="0">
                          <a:effectLst/>
                        </a:rPr>
                        <a:t>01/09/2022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marL="0" marR="0" lvl="0" indent="0" algn="l" defTabSz="779252" rtl="0" eaLnBrk="1" fontAlgn="b" latinLnBrk="0" hangingPunct="1">
                        <a:lnSpc>
                          <a:spcPct val="100000"/>
                        </a:lnSpc>
                        <a:spcBef>
                          <a:spcPts val="0"/>
                        </a:spcBef>
                        <a:spcAft>
                          <a:spcPts val="0"/>
                        </a:spcAft>
                        <a:buClrTx/>
                        <a:buSzTx/>
                        <a:buFontTx/>
                        <a:buNone/>
                        <a:tabLst/>
                        <a:defRPr/>
                      </a:pPr>
                      <a:r>
                        <a:rPr lang="en-US" dirty="0">
                          <a:effectLst/>
                        </a:rPr>
                        <a:t>YES</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4"/>
                  </a:ext>
                </a:extLst>
              </a:tr>
              <a:tr h="280831">
                <a:tc>
                  <a:txBody>
                    <a:bodyPr/>
                    <a:lstStyle/>
                    <a:p>
                      <a:pPr algn="r" rtl="0" fontAlgn="b"/>
                      <a:r>
                        <a:rPr lang="en-US">
                          <a:solidFill>
                            <a:srgbClr val="EFEFEF"/>
                          </a:solidFill>
                          <a:effectLst/>
                        </a:rPr>
                        <a:t>4</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999999"/>
                    </a:solidFill>
                  </a:tcPr>
                </a:tc>
                <a:tc>
                  <a:txBody>
                    <a:bodyPr/>
                    <a:lstStyle/>
                    <a:p>
                      <a:pPr rtl="0" fontAlgn="b"/>
                      <a:r>
                        <a:rPr lang="en-US" dirty="0">
                          <a:effectLst/>
                        </a:rPr>
                        <a:t>Print of the Ticket</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marL="0" marR="0" lvl="0" indent="0" algn="l" defTabSz="779252" rtl="0" eaLnBrk="1" fontAlgn="b" latinLnBrk="0" hangingPunct="1">
                        <a:lnSpc>
                          <a:spcPct val="100000"/>
                        </a:lnSpc>
                        <a:spcBef>
                          <a:spcPts val="0"/>
                        </a:spcBef>
                        <a:spcAft>
                          <a:spcPts val="0"/>
                        </a:spcAft>
                        <a:buClrTx/>
                        <a:buSzTx/>
                        <a:buFontTx/>
                        <a:buNone/>
                        <a:tabLst/>
                        <a:defRPr/>
                      </a:pPr>
                      <a:r>
                        <a:rPr lang="en-US" dirty="0">
                          <a:effectLst/>
                        </a:rPr>
                        <a:t>01/09/2022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marL="0" marR="0" lvl="0" indent="0" algn="l" defTabSz="779252" rtl="0" eaLnBrk="1" fontAlgn="b" latinLnBrk="0" hangingPunct="1">
                        <a:lnSpc>
                          <a:spcPct val="100000"/>
                        </a:lnSpc>
                        <a:spcBef>
                          <a:spcPts val="0"/>
                        </a:spcBef>
                        <a:spcAft>
                          <a:spcPts val="0"/>
                        </a:spcAft>
                        <a:buClrTx/>
                        <a:buSzTx/>
                        <a:buFontTx/>
                        <a:buNone/>
                        <a:tabLst/>
                        <a:defRPr/>
                      </a:pPr>
                      <a:r>
                        <a:rPr lang="en-US" dirty="0">
                          <a:effectLst/>
                        </a:rPr>
                        <a:t>01/09/2022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marL="0" marR="0" lvl="0" indent="0" algn="l" defTabSz="779252" rtl="0" eaLnBrk="1" fontAlgn="b" latinLnBrk="0" hangingPunct="1">
                        <a:lnSpc>
                          <a:spcPct val="100000"/>
                        </a:lnSpc>
                        <a:spcBef>
                          <a:spcPts val="0"/>
                        </a:spcBef>
                        <a:spcAft>
                          <a:spcPts val="0"/>
                        </a:spcAft>
                        <a:buClrTx/>
                        <a:buSzTx/>
                        <a:buFontTx/>
                        <a:buNone/>
                        <a:tabLst/>
                        <a:defRPr/>
                      </a:pPr>
                      <a:r>
                        <a:rPr lang="en-US" dirty="0">
                          <a:effectLst/>
                        </a:rPr>
                        <a:t>YES</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5"/>
                  </a:ext>
                </a:extLst>
              </a:tr>
              <a:tr h="301318">
                <a:tc>
                  <a:txBody>
                    <a:bodyPr/>
                    <a:lstStyle/>
                    <a:p>
                      <a:pPr algn="r" rtl="0" fontAlgn="b"/>
                      <a:r>
                        <a:rPr lang="en-US" dirty="0">
                          <a:solidFill>
                            <a:srgbClr val="EFEFEF"/>
                          </a:solidFill>
                          <a:effectLst/>
                        </a:rPr>
                        <a:t>5</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999999"/>
                    </a:solidFill>
                  </a:tcPr>
                </a:tc>
                <a:tc>
                  <a:txBody>
                    <a:bodyPr/>
                    <a:lstStyle/>
                    <a:p>
                      <a:pPr rtl="0" fontAlgn="b"/>
                      <a:r>
                        <a:rPr lang="en-US" dirty="0">
                          <a:effectLst/>
                        </a:rPr>
                        <a:t>Change Password</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marL="0" marR="0" lvl="0" indent="0" algn="l" defTabSz="779252" rtl="0" eaLnBrk="1" fontAlgn="b" latinLnBrk="0" hangingPunct="1">
                        <a:lnSpc>
                          <a:spcPct val="100000"/>
                        </a:lnSpc>
                        <a:spcBef>
                          <a:spcPts val="0"/>
                        </a:spcBef>
                        <a:spcAft>
                          <a:spcPts val="0"/>
                        </a:spcAft>
                        <a:buClrTx/>
                        <a:buSzTx/>
                        <a:buFontTx/>
                        <a:buNone/>
                        <a:tabLst/>
                        <a:defRPr/>
                      </a:pPr>
                      <a:r>
                        <a:rPr lang="en-US" dirty="0">
                          <a:effectLst/>
                        </a:rPr>
                        <a:t>01/09/2022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marL="0" marR="0" lvl="0" indent="0" algn="l" defTabSz="779252" rtl="0" eaLnBrk="1" fontAlgn="b" latinLnBrk="0" hangingPunct="1">
                        <a:lnSpc>
                          <a:spcPct val="100000"/>
                        </a:lnSpc>
                        <a:spcBef>
                          <a:spcPts val="0"/>
                        </a:spcBef>
                        <a:spcAft>
                          <a:spcPts val="0"/>
                        </a:spcAft>
                        <a:buClrTx/>
                        <a:buSzTx/>
                        <a:buFontTx/>
                        <a:buNone/>
                        <a:tabLst/>
                        <a:defRPr/>
                      </a:pPr>
                      <a:r>
                        <a:rPr lang="en-US" dirty="0">
                          <a:effectLst/>
                        </a:rPr>
                        <a:t>01/09/2022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marL="0" marR="0" lvl="0" indent="0" algn="l" defTabSz="779252" rtl="0" eaLnBrk="1" fontAlgn="b" latinLnBrk="0" hangingPunct="1">
                        <a:lnSpc>
                          <a:spcPct val="100000"/>
                        </a:lnSpc>
                        <a:spcBef>
                          <a:spcPts val="0"/>
                        </a:spcBef>
                        <a:spcAft>
                          <a:spcPts val="0"/>
                        </a:spcAft>
                        <a:buClrTx/>
                        <a:buSzTx/>
                        <a:buFontTx/>
                        <a:buNone/>
                        <a:tabLst/>
                        <a:defRPr/>
                      </a:pPr>
                      <a:r>
                        <a:rPr lang="en-US" dirty="0">
                          <a:effectLst/>
                        </a:rPr>
                        <a:t>YES</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3" name="Title 2"/>
          <p:cNvSpPr>
            <a:spLocks noGrp="1"/>
          </p:cNvSpPr>
          <p:nvPr>
            <p:ph type="title"/>
          </p:nvPr>
        </p:nvSpPr>
        <p:spPr>
          <a:xfrm>
            <a:off x="283410" y="390545"/>
            <a:ext cx="8024283" cy="384721"/>
          </a:xfrm>
        </p:spPr>
        <p:txBody>
          <a:bodyPr/>
          <a:lstStyle/>
          <a:p>
            <a:r>
              <a:rPr lang="en-US" dirty="0">
                <a:latin typeface="Times New Roman" panose="02020603050405020304" pitchFamily="18" charset="0"/>
                <a:cs typeface="Times New Roman" panose="02020603050405020304" pitchFamily="18" charset="0"/>
              </a:rPr>
              <a:t>SPRINT III</a:t>
            </a:r>
          </a:p>
        </p:txBody>
      </p:sp>
    </p:spTree>
    <p:extLst>
      <p:ext uri="{BB962C8B-B14F-4D97-AF65-F5344CB8AC3E}">
        <p14:creationId xmlns:p14="http://schemas.microsoft.com/office/powerpoint/2010/main" val="3390016792"/>
      </p:ext>
    </p:extLst>
  </p:cSld>
  <p:clrMapOvr>
    <a:masterClrMapping/>
  </p:clrMapOvr>
</p:sld>
</file>

<file path=ppt/theme/theme1.xml><?xml version="1.0" encoding="utf-8"?>
<a:theme xmlns:a="http://schemas.openxmlformats.org/drawingml/2006/main" name="L&amp;T Infotech">
  <a:themeElements>
    <a:clrScheme name="L&amp;T">
      <a:dk1>
        <a:srgbClr val="7C7C7C"/>
      </a:dk1>
      <a:lt1>
        <a:srgbClr val="FEFDFD"/>
      </a:lt1>
      <a:dk2>
        <a:srgbClr val="B2B2B2"/>
      </a:dk2>
      <a:lt2>
        <a:srgbClr val="FEFDFD"/>
      </a:lt2>
      <a:accent1>
        <a:srgbClr val="124079"/>
      </a:accent1>
      <a:accent2>
        <a:srgbClr val="7C7C7C"/>
      </a:accent2>
      <a:accent3>
        <a:srgbClr val="FCC320"/>
      </a:accent3>
      <a:accent4>
        <a:srgbClr val="20BDBE"/>
      </a:accent4>
      <a:accent5>
        <a:srgbClr val="706952"/>
      </a:accent5>
      <a:accent6>
        <a:srgbClr val="1AB26C"/>
      </a:accent6>
      <a:hlink>
        <a:srgbClr val="939598"/>
      </a:hlink>
      <a:folHlink>
        <a:srgbClr val="BBBDC0"/>
      </a:folHlink>
    </a:clrScheme>
    <a:fontScheme name="ICG 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txDef>
      <a:spPr>
        <a:noFill/>
      </a:spPr>
      <a:bodyPr wrap="none" rtlCol="0">
        <a:spAutoFit/>
      </a:bodyPr>
      <a:lstStyle>
        <a:defPPr>
          <a:defRPr baseline="0" dirty="0">
            <a:ea typeface="+mj-ea"/>
          </a:defRPr>
        </a:defPPr>
      </a:lstStyle>
    </a:tx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Aqua">
      <a:srgbClr val="00B0B9"/>
    </a:custClr>
    <a:custClr name="Aqua Tint">
      <a:srgbClr val="99DFE3"/>
    </a:custClr>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0F8E8959049E8428369959651C7B244" ma:contentTypeVersion="1" ma:contentTypeDescription="Create a new document." ma:contentTypeScope="" ma:versionID="a3dfc01f428c3fcbfdafd221a376b9de">
  <xsd:schema xmlns:xsd="http://www.w3.org/2001/XMLSchema" xmlns:p="http://schemas.microsoft.com/office/2006/metadata/properties" xmlns:ns2="71bf3f0a-df54-467d-89c2-87f8d534ba77" targetNamespace="http://schemas.microsoft.com/office/2006/metadata/properties" ma:root="true" ma:fieldsID="96a372070048e73f7666a0524ec77300" ns2:_="">
    <xsd:import namespace="71bf3f0a-df54-467d-89c2-87f8d534ba77"/>
    <xsd:element name="properties">
      <xsd:complexType>
        <xsd:sequence>
          <xsd:element name="documentManagement">
            <xsd:complexType>
              <xsd:all>
                <xsd:element ref="ns2:Comments" minOccurs="0"/>
              </xsd:all>
            </xsd:complexType>
          </xsd:element>
        </xsd:sequence>
      </xsd:complexType>
    </xsd:element>
  </xsd:schema>
  <xsd:schema xmlns:xsd="http://www.w3.org/2001/XMLSchema" xmlns:dms="http://schemas.microsoft.com/office/2006/documentManagement/types" targetNamespace="71bf3f0a-df54-467d-89c2-87f8d534ba77" elementFormDefault="qualified">
    <xsd:import namespace="http://schemas.microsoft.com/office/2006/documentManagement/types"/>
    <xsd:element name="Comments" ma:index="10" nillable="true" ma:displayName="Comments" ma:internalName="Comments">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Comments xmlns="71bf3f0a-df54-467d-89c2-87f8d534ba77" xsi:nil="true"/>
  </documentManagement>
</p:properties>
</file>

<file path=customXml/itemProps1.xml><?xml version="1.0" encoding="utf-8"?>
<ds:datastoreItem xmlns:ds="http://schemas.openxmlformats.org/officeDocument/2006/customXml" ds:itemID="{8ABB6DC8-0142-4676-96FE-F1693BA95046}">
  <ds:schemaRefs>
    <ds:schemaRef ds:uri="http://schemas.microsoft.com/sharepoint/v3/contenttype/forms"/>
  </ds:schemaRefs>
</ds:datastoreItem>
</file>

<file path=customXml/itemProps2.xml><?xml version="1.0" encoding="utf-8"?>
<ds:datastoreItem xmlns:ds="http://schemas.openxmlformats.org/officeDocument/2006/customXml" ds:itemID="{2C674307-C299-473D-A73D-C7DBA1A7BA1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bf3f0a-df54-467d-89c2-87f8d534ba77"/>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24559248-63FA-4C6E-A37D-96FF4426E5C5}">
  <ds:schemaRefs>
    <ds:schemaRef ds:uri="http://purl.org/dc/terms/"/>
    <ds:schemaRef ds:uri="71bf3f0a-df54-467d-89c2-87f8d534ba77"/>
    <ds:schemaRef ds:uri="http://purl.org/dc/elements/1.1/"/>
    <ds:schemaRef ds:uri="http://purl.org/dc/dcmitype/"/>
    <ds:schemaRef ds:uri="http://www.w3.org/XML/1998/namespace"/>
    <ds:schemaRef ds:uri="http://schemas.microsoft.com/office/2006/metadata/properties"/>
    <ds:schemaRef ds:uri="http://schemas.microsoft.com/office/2006/documentManagement/type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BusReservationPPT (1)</Template>
  <TotalTime>554</TotalTime>
  <Words>1198</Words>
  <Application>Microsoft Office PowerPoint</Application>
  <PresentationFormat>On-screen Show (16:9)</PresentationFormat>
  <Paragraphs>196</Paragraphs>
  <Slides>24</Slides>
  <Notes>10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24</vt:i4>
      </vt:variant>
    </vt:vector>
  </HeadingPairs>
  <TitlesOfParts>
    <vt:vector size="32" baseType="lpstr">
      <vt:lpstr>Arial</vt:lpstr>
      <vt:lpstr>Calibri Light</vt:lpstr>
      <vt:lpstr>docs-Calibri</vt:lpstr>
      <vt:lpstr>Symbol</vt:lpstr>
      <vt:lpstr>Times New Roman</vt:lpstr>
      <vt:lpstr>Wingdings</vt:lpstr>
      <vt:lpstr>L&amp;T Infotech</vt:lpstr>
      <vt:lpstr>Custom Design</vt:lpstr>
      <vt:lpstr>Online Bus Reservation PURPLE BUS</vt:lpstr>
      <vt:lpstr>TEAM TYROS - </vt:lpstr>
      <vt:lpstr>INTRODUCTION</vt:lpstr>
      <vt:lpstr>WHY….?</vt:lpstr>
      <vt:lpstr>OBJECTIVE</vt:lpstr>
      <vt:lpstr>FEATURES</vt:lpstr>
      <vt:lpstr>SPRINT I </vt:lpstr>
      <vt:lpstr>SPRINT II</vt:lpstr>
      <vt:lpstr>SPRINT III</vt:lpstr>
      <vt:lpstr>Database Tables</vt:lpstr>
      <vt:lpstr>API’s</vt:lpstr>
      <vt:lpstr>UI (HomePage)</vt:lpstr>
      <vt:lpstr>UI – Customer Login</vt:lpstr>
      <vt:lpstr>UI – Dashboard Search</vt:lpstr>
      <vt:lpstr>UI – Summary</vt:lpstr>
      <vt:lpstr>UI – Summary(Print)</vt:lpstr>
      <vt:lpstr>UI-Admin Dashboard</vt:lpstr>
      <vt:lpstr>UI-Bus list</vt:lpstr>
      <vt:lpstr>Challenges</vt:lpstr>
      <vt:lpstr>Challenges</vt:lpstr>
      <vt:lpstr>Challenges</vt:lpstr>
      <vt:lpstr>Challenges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Bus Reservation PURPLE BUS</dc:title>
  <dc:creator>Jitin Sharma</dc:creator>
  <cp:lastModifiedBy>Anshul Bansal</cp:lastModifiedBy>
  <cp:revision>15</cp:revision>
  <cp:lastPrinted>2015-11-28T12:28:20Z</cp:lastPrinted>
  <dcterms:created xsi:type="dcterms:W3CDTF">2022-09-01T06:27:50Z</dcterms:created>
  <dcterms:modified xsi:type="dcterms:W3CDTF">2022-09-03T02:49:35Z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0x01010070F8E8959049E8428369959651C7B244</vt:lpwstr>
  </property>
  <property fmtid="{D5CDD505-2E9C-101B-9397-08002B2CF9AE}" pid="3" name="TOCOpt">
    <vt:lpwstr>1</vt:lpwstr>
  </property>
  <property fmtid="{D5CDD505-2E9C-101B-9397-08002B2CF9AE}" pid="4" name="PNSOpt">
    <vt:lpwstr>1</vt:lpwstr>
  </property>
  <property fmtid="{D5CDD505-2E9C-101B-9397-08002B2CF9AE}" pid="5" name="Pitchbook Compatible">
    <vt:lpwstr>Yes</vt:lpwstr>
  </property>
</Properties>
</file>