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6" r:id="rId12"/>
    <p:sldId id="278" r:id="rId13"/>
    <p:sldId id="279" r:id="rId14"/>
    <p:sldId id="263" r:id="rId15"/>
    <p:sldId id="274" r:id="rId16"/>
    <p:sldId id="275" r:id="rId17"/>
    <p:sldId id="264" r:id="rId18"/>
    <p:sldId id="280" r:id="rId19"/>
    <p:sldId id="282" r:id="rId20"/>
    <p:sldId id="284" r:id="rId21"/>
    <p:sldId id="285" r:id="rId22"/>
    <p:sldId id="286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EBF2-FF61-4C3E-8461-4884C7FDF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34F00-FACA-43BA-8777-9AE13D090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47A51-DB6B-4615-9030-656EA6B5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00F-CC22-4BFB-97F2-6BFA3E9C2F1F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4C3C3-3910-411F-995A-E57785EA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F6C1C-D42B-49D3-BB03-79E2B50A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2090-C83B-446E-AF85-401393236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40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937C-6194-46FA-82B6-E24C9DF4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D2237-771B-4F4F-BDAF-AC88963AC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85AB9-7768-479D-AC68-CC03A693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00F-CC22-4BFB-97F2-6BFA3E9C2F1F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3A58-0114-4A6B-89D1-8BF8DCF7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67464-5F4B-4D3A-B789-97701586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2090-C83B-446E-AF85-401393236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44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4CB0F-2103-4BFE-AE6C-A004CA064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6CC40-2224-47AA-8864-ECB8A22D1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B6486-D705-43DA-9C0A-ABB36599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00F-CC22-4BFB-97F2-6BFA3E9C2F1F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E1FDB-5944-4761-8CA7-94620F0E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DDA03-F7CF-41E2-8FF4-DBB0320E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2090-C83B-446E-AF85-401393236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24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881F-2105-45FF-9E21-9161DF42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B8B7A-8DA9-4468-90A7-2DBE3D9F3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80973-D612-4B50-B079-3372A391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00F-CC22-4BFB-97F2-6BFA3E9C2F1F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D546E-02B7-4370-BB86-C3E77DD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4F5CA-A306-4945-A79C-90EB7E7C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2090-C83B-446E-AF85-401393236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06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C45F-857B-487F-B49E-DF97070F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413F4-5FA1-4841-910C-91061420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F3F1F-9C2D-4001-91CA-0D1D21BB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00F-CC22-4BFB-97F2-6BFA3E9C2F1F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EB6A-D3A6-4A65-A11D-ED5E6A3F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F0752-5AC1-44D7-A581-7047F254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2090-C83B-446E-AF85-401393236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58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D889-6C07-4C87-B4E8-F9109AB0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2ECB-02F4-47C8-BA6C-C121D1DB2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7088B-ED1A-47F4-B1E4-EE899F707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2B2EE-140B-406B-892A-C28DF1F1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00F-CC22-4BFB-97F2-6BFA3E9C2F1F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D3206-92FA-48C7-BFBB-04EF73EB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22968-5A6B-40D5-BA78-A965FD24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2090-C83B-446E-AF85-401393236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69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FDC1-1327-4A76-A7B1-89E0CA8C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7A4E4-AA3D-430C-A974-E0534D788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C81FE-9BC9-4679-8BA3-A04BE36D8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BEEC8-5C7D-43E5-A067-537316C16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6571C-717E-4534-B386-19486634F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51340-0C9C-4AAA-A82C-D177C7C3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00F-CC22-4BFB-97F2-6BFA3E9C2F1F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DBE70-CD04-45C3-BCCD-2CB4572D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311F74-9EB3-4207-A346-7EF0B802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2090-C83B-446E-AF85-401393236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3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02D8-17D6-448D-8D20-51187EDD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8617A-99BB-4953-A5EC-9723ACE0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00F-CC22-4BFB-97F2-6BFA3E9C2F1F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E7AA6-8AEF-4207-8DFD-F29C5D0B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15131-113A-444C-9EB7-96B34BBC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2090-C83B-446E-AF85-401393236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2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2C076-5D3B-4098-AACC-999439EE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00F-CC22-4BFB-97F2-6BFA3E9C2F1F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26913-B592-43DC-B086-9ED8156F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990A7-8A17-490D-8FE7-E93758E3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2090-C83B-446E-AF85-401393236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21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49B4-1255-4B60-A75A-BAA17EF5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9F7F-C4B1-49A8-8B71-41C8F2B3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8E3A1-A23F-4C9A-A500-19D46544D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FBCEA-63CB-41DD-ABBE-AAC90BB2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00F-CC22-4BFB-97F2-6BFA3E9C2F1F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9FAC2-7D44-480E-AB7F-8C5B3C5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2AE99-11B4-4ABE-8E10-A061E468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2090-C83B-446E-AF85-401393236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1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1BA8-7298-4DFB-8A70-059F4C1B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78D00-1AB6-4A8A-BEFC-650F8CF31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759-22AF-452D-B22E-F81AAD75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03F92-6216-477A-8791-C10B5BEB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00F-CC22-4BFB-97F2-6BFA3E9C2F1F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CEAFF-9A95-4D7D-B096-2F71F06E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10168-0B31-45C3-86CA-444DEFC0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2090-C83B-446E-AF85-401393236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73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8F0EE-B546-402C-BFDA-F36CAD08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297C1-44A0-4077-9F59-25C580584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207EE-F339-4E5C-BA01-7BAF6629F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0000F-CC22-4BFB-97F2-6BFA3E9C2F1F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31CD-09F2-4EF6-BE6D-A98DE879A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7EBB9-9E39-4F57-AE04-BD5813ECF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E2090-C83B-446E-AF85-401393236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78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9980-33E8-4537-818C-0D1872716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Brain App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0310F-BFAC-4102-B79F-D4E5A1748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 Recognition Tool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624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6 – App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8E37-04B3-446B-8744-21A45741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Type of Component </a:t>
            </a:r>
            <a:r>
              <a:rPr lang="en-US" dirty="0"/>
              <a:t>– Class Based Component.</a:t>
            </a:r>
          </a:p>
          <a:p>
            <a:r>
              <a:rPr lang="en-US" b="1" dirty="0"/>
              <a:t>State Used </a:t>
            </a:r>
            <a:r>
              <a:rPr lang="en-US" dirty="0"/>
              <a:t>– input(to store the searched term) and </a:t>
            </a:r>
            <a:r>
              <a:rPr lang="en-US" dirty="0" err="1"/>
              <a:t>imageUrl</a:t>
            </a:r>
            <a:r>
              <a:rPr lang="en-US" dirty="0"/>
              <a:t>(searched term updated after submission to fire </a:t>
            </a:r>
            <a:r>
              <a:rPr lang="en-US" dirty="0" err="1"/>
              <a:t>api</a:t>
            </a:r>
            <a:r>
              <a:rPr lang="en-US" dirty="0"/>
              <a:t> request).</a:t>
            </a:r>
          </a:p>
          <a:p>
            <a:r>
              <a:rPr lang="en-US" b="1" dirty="0"/>
              <a:t>Call Back Functions – </a:t>
            </a:r>
          </a:p>
          <a:p>
            <a:r>
              <a:rPr lang="en-US" i="1" u="sng" dirty="0"/>
              <a:t>1 – </a:t>
            </a:r>
            <a:r>
              <a:rPr lang="en-US" i="1" u="sng" dirty="0" err="1"/>
              <a:t>onInputChange</a:t>
            </a:r>
            <a:r>
              <a:rPr lang="en-US" i="1" u="sng" dirty="0"/>
              <a:t>() </a:t>
            </a:r>
            <a:r>
              <a:rPr lang="en-US" b="1" dirty="0"/>
              <a:t>– </a:t>
            </a:r>
            <a:r>
              <a:rPr lang="en-US" dirty="0"/>
              <a:t>Every time the text input will change from </a:t>
            </a:r>
            <a:r>
              <a:rPr lang="en-US" dirty="0" err="1"/>
              <a:t>ImageFormLink</a:t>
            </a:r>
            <a:r>
              <a:rPr lang="en-US" dirty="0"/>
              <a:t>, it will hit the function call to set the state of input with the changed term. </a:t>
            </a:r>
          </a:p>
          <a:p>
            <a:r>
              <a:rPr lang="en-US" i="1" u="sng" dirty="0"/>
              <a:t>2 – </a:t>
            </a:r>
            <a:r>
              <a:rPr lang="en-US" i="1" u="sng" dirty="0" err="1"/>
              <a:t>onSubmit</a:t>
            </a:r>
            <a:r>
              <a:rPr lang="en-US" i="1" u="sng" dirty="0"/>
              <a:t>() </a:t>
            </a:r>
            <a:r>
              <a:rPr lang="en-US" b="1" dirty="0"/>
              <a:t>– </a:t>
            </a:r>
            <a:r>
              <a:rPr lang="en-US" dirty="0"/>
              <a:t>Every time we submit the form, it will fire the </a:t>
            </a:r>
            <a:r>
              <a:rPr lang="en-US" dirty="0" err="1"/>
              <a:t>Api</a:t>
            </a:r>
            <a:r>
              <a:rPr lang="en-US" dirty="0"/>
              <a:t> call, for the </a:t>
            </a:r>
            <a:r>
              <a:rPr lang="en-US" dirty="0" err="1"/>
              <a:t>imageUrl</a:t>
            </a:r>
            <a:r>
              <a:rPr lang="en-US" dirty="0"/>
              <a:t> term.</a:t>
            </a:r>
          </a:p>
          <a:p>
            <a:r>
              <a:rPr lang="en-US" b="1" dirty="0"/>
              <a:t>Functionality</a:t>
            </a:r>
            <a:r>
              <a:rPr lang="en-US" dirty="0"/>
              <a:t> – To binds the full React App’s Components</a:t>
            </a:r>
          </a:p>
        </p:txBody>
      </p:sp>
    </p:spTree>
    <p:extLst>
      <p:ext uri="{BB962C8B-B14F-4D97-AF65-F5344CB8AC3E}">
        <p14:creationId xmlns:p14="http://schemas.microsoft.com/office/powerpoint/2010/main" val="290754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9980-33E8-4537-818C-0D1872716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0310F-BFAC-4102-B79F-D4E5A1748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Clarifai</a:t>
            </a:r>
            <a:r>
              <a:rPr lang="en-US" dirty="0"/>
              <a:t>, Face Detection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780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1 – Tachyons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8E37-04B3-446B-8744-21A4574137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Font</a:t>
            </a:r>
            <a:r>
              <a:rPr lang="en-US" dirty="0"/>
              <a:t> – f1-&gt;f6</a:t>
            </a:r>
          </a:p>
          <a:p>
            <a:r>
              <a:rPr lang="en-US" b="1" dirty="0"/>
              <a:t>Padding</a:t>
            </a:r>
            <a:r>
              <a:rPr lang="en-US" dirty="0"/>
              <a:t> – pa0-pa7</a:t>
            </a:r>
          </a:p>
          <a:p>
            <a:r>
              <a:rPr lang="en-US" b="1" dirty="0"/>
              <a:t>Padding Horizontal</a:t>
            </a:r>
            <a:r>
              <a:rPr lang="en-US" dirty="0"/>
              <a:t> – </a:t>
            </a:r>
            <a:r>
              <a:rPr lang="en-US" dirty="0" err="1"/>
              <a:t>ph</a:t>
            </a:r>
            <a:endParaRPr lang="en-US" dirty="0"/>
          </a:p>
          <a:p>
            <a:r>
              <a:rPr lang="en-US" b="1" dirty="0"/>
              <a:t>Padding Vertical</a:t>
            </a:r>
            <a:r>
              <a:rPr lang="en-US" dirty="0"/>
              <a:t> – </a:t>
            </a:r>
            <a:r>
              <a:rPr lang="en-US" dirty="0" err="1"/>
              <a:t>pv</a:t>
            </a:r>
            <a:endParaRPr lang="en-US" dirty="0"/>
          </a:p>
          <a:p>
            <a:r>
              <a:rPr lang="en-US" b="1" dirty="0"/>
              <a:t>Margin</a:t>
            </a:r>
            <a:r>
              <a:rPr lang="en-US" dirty="0"/>
              <a:t> – ma0-ma7</a:t>
            </a:r>
          </a:p>
          <a:p>
            <a:r>
              <a:rPr lang="en-US" b="1" dirty="0"/>
              <a:t>Margin Top</a:t>
            </a:r>
            <a:r>
              <a:rPr lang="en-US" dirty="0"/>
              <a:t> – mt0-mt7</a:t>
            </a:r>
          </a:p>
          <a:p>
            <a:r>
              <a:rPr lang="en-US" b="1" dirty="0"/>
              <a:t>Width – </a:t>
            </a:r>
            <a:r>
              <a:rPr lang="en-US" dirty="0"/>
              <a:t>w-10 (10%)</a:t>
            </a:r>
          </a:p>
          <a:p>
            <a:r>
              <a:rPr lang="en-US" b="1" dirty="0"/>
              <a:t>Hover – </a:t>
            </a:r>
            <a:r>
              <a:rPr lang="en-US" dirty="0"/>
              <a:t>dim, glow, underline-hover, grow.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8657E-77D9-42CC-A9E8-A7EC44EC2D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Dib</a:t>
            </a:r>
          </a:p>
          <a:p>
            <a:r>
              <a:rPr lang="en-US" dirty="0"/>
              <a:t>Link</a:t>
            </a:r>
          </a:p>
          <a:p>
            <a:r>
              <a:rPr lang="en-US" dirty="0"/>
              <a:t>White</a:t>
            </a:r>
          </a:p>
          <a:p>
            <a:r>
              <a:rPr lang="en-US" dirty="0" err="1"/>
              <a:t>Bg</a:t>
            </a:r>
            <a:r>
              <a:rPr lang="en-US" dirty="0"/>
              <a:t>-light-purple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67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2 – Flexbox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8E37-04B3-446B-8744-21A45741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3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9980-33E8-4537-818C-0D1872716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0310F-BFAC-4102-B79F-D4E5A1748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Clarifai</a:t>
            </a:r>
            <a:r>
              <a:rPr lang="en-US" dirty="0"/>
              <a:t>, Face Detection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94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Steps to Use </a:t>
            </a:r>
            <a:r>
              <a:rPr lang="en-US" b="1" i="1" u="sng" dirty="0" err="1"/>
              <a:t>Api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8E37-04B3-446B-8744-21A45741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1 – </a:t>
            </a:r>
            <a:r>
              <a:rPr lang="en-US" dirty="0"/>
              <a:t>Install </a:t>
            </a:r>
            <a:r>
              <a:rPr lang="en-US" dirty="0" err="1"/>
              <a:t>Clarifai</a:t>
            </a:r>
            <a:r>
              <a:rPr lang="en-US" dirty="0"/>
              <a:t> &lt;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clarifai</a:t>
            </a:r>
            <a:r>
              <a:rPr lang="en-US" dirty="0"/>
              <a:t>&gt;</a:t>
            </a:r>
          </a:p>
          <a:p>
            <a:r>
              <a:rPr lang="en-US" b="1" dirty="0"/>
              <a:t>Step 2 – </a:t>
            </a:r>
            <a:r>
              <a:rPr lang="en-US" dirty="0"/>
              <a:t>Import</a:t>
            </a:r>
            <a:r>
              <a:rPr lang="en-US" b="1" dirty="0"/>
              <a:t> </a:t>
            </a:r>
            <a:r>
              <a:rPr lang="en-US" dirty="0" err="1"/>
              <a:t>Clarifai</a:t>
            </a:r>
            <a:r>
              <a:rPr lang="en-US" dirty="0"/>
              <a:t> &lt;import </a:t>
            </a:r>
            <a:r>
              <a:rPr lang="en-US" dirty="0" err="1"/>
              <a:t>Clarifai</a:t>
            </a:r>
            <a:r>
              <a:rPr lang="en-US" dirty="0"/>
              <a:t> from “</a:t>
            </a:r>
            <a:r>
              <a:rPr lang="en-US" dirty="0" err="1"/>
              <a:t>clarifai</a:t>
            </a:r>
            <a:r>
              <a:rPr lang="en-US" dirty="0"/>
              <a:t>”;&gt;</a:t>
            </a:r>
            <a:endParaRPr lang="en-US" b="1" dirty="0"/>
          </a:p>
          <a:p>
            <a:r>
              <a:rPr lang="en-US" b="1" dirty="0"/>
              <a:t>Step 3 – </a:t>
            </a:r>
            <a:r>
              <a:rPr lang="en-US" dirty="0"/>
              <a:t>Create the Instance of </a:t>
            </a:r>
            <a:r>
              <a:rPr lang="en-US" dirty="0" err="1"/>
              <a:t>Clarifai</a:t>
            </a:r>
            <a:r>
              <a:rPr lang="en-US" dirty="0"/>
              <a:t> 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effectLst/>
                <a:latin typeface="Consolas" panose="020B0609020204030204" pitchFamily="49" charset="0"/>
              </a:rPr>
              <a:t> app = new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Clarifai.App</a:t>
            </a:r>
            <a:r>
              <a:rPr lang="en-IN" b="0" dirty="0"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apiKey</a:t>
            </a:r>
            <a:r>
              <a:rPr lang="en-IN" b="0" dirty="0">
                <a:effectLst/>
                <a:latin typeface="Consolas" panose="020B0609020204030204" pitchFamily="49" charset="0"/>
              </a:rPr>
              <a:t>: &lt;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api_key</a:t>
            </a:r>
            <a:r>
              <a:rPr lang="en-IN" b="0" dirty="0">
                <a:effectLst/>
                <a:latin typeface="Consolas" panose="020B0609020204030204" pitchFamily="49" charset="0"/>
              </a:rPr>
              <a:t>&gt;});</a:t>
            </a:r>
          </a:p>
        </p:txBody>
      </p:sp>
    </p:spTree>
    <p:extLst>
      <p:ext uri="{BB962C8B-B14F-4D97-AF65-F5344CB8AC3E}">
        <p14:creationId xmlns:p14="http://schemas.microsoft.com/office/powerpoint/2010/main" val="108469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Steps to Use </a:t>
            </a:r>
            <a:r>
              <a:rPr lang="en-US" b="1" i="1" u="sng" dirty="0" err="1"/>
              <a:t>Api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8E37-04B3-446B-8744-21A45741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Step 4 – </a:t>
            </a:r>
            <a:r>
              <a:rPr lang="en-US" dirty="0"/>
              <a:t>Calling an API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app.models.predict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Clarifai.FACE_DETECT_MODEL</a:t>
            </a:r>
            <a:r>
              <a:rPr lang="en-IN" b="0" dirty="0">
                <a:effectLst/>
                <a:latin typeface="Consolas" panose="020B0609020204030204" pitchFamily="49" charset="0"/>
              </a:rPr>
              <a:t>,&lt;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link_of_image</a:t>
            </a:r>
            <a:r>
              <a:rPr lang="en-IN" b="0" dirty="0">
                <a:effectLst/>
                <a:latin typeface="Consolas" panose="020B0609020204030204" pitchFamily="49" charset="0"/>
              </a:rPr>
              <a:t>&gt;).then(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function(response) 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  // do something with the response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function(err) 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  // do something with the error      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76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9980-33E8-4537-818C-0D1872716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 End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0310F-BFAC-4102-B79F-D4E5A1748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 Recognition Tool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365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9980-33E8-4537-818C-0D1872716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PostgreSQL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0310F-BFAC-4102-B79F-D4E5A1748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 Recognition Tool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829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Command Line Commands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8E37-04B3-446B-8744-21A45741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1  psql –U &lt;username_postgres&gt; </a:t>
            </a:r>
            <a:r>
              <a:rPr lang="en-US" dirty="0"/>
              <a:t>– To run postgreSql terminal.</a:t>
            </a:r>
          </a:p>
          <a:p>
            <a:pPr marL="0" indent="0">
              <a:buNone/>
            </a:pPr>
            <a:r>
              <a:rPr lang="en-US" b="1" i="1" u="sng" dirty="0"/>
              <a:t>2  \c &lt;database_name&gt; </a:t>
            </a:r>
            <a:r>
              <a:rPr lang="en-US" dirty="0"/>
              <a:t>- To select some specific db.</a:t>
            </a:r>
          </a:p>
          <a:p>
            <a:pPr marL="0" indent="0">
              <a:buNone/>
            </a:pPr>
            <a:r>
              <a:rPr lang="en-US" b="1" i="1" u="sng" dirty="0"/>
              <a:t>3  \d </a:t>
            </a:r>
            <a:r>
              <a:rPr lang="en-US" dirty="0"/>
              <a:t>– To display all relations schema’s of the currently selected db.</a:t>
            </a:r>
          </a:p>
          <a:p>
            <a:pPr marL="0" indent="0">
              <a:buNone/>
            </a:pPr>
            <a:r>
              <a:rPr lang="en-US" b="1" i="1" u="sng" dirty="0"/>
              <a:t>4  \q </a:t>
            </a:r>
            <a:r>
              <a:rPr lang="en-US" dirty="0"/>
              <a:t>– To quit from postgreSql terminal.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7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7E97-8E6B-4DF4-935E-922BEEBA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5EDC-DB11-4E9D-9288-87A377A3D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</a:t>
            </a:r>
            <a:r>
              <a:rPr lang="en-IN" dirty="0"/>
              <a:t> – </a:t>
            </a:r>
            <a:r>
              <a:rPr lang="en-IN" dirty="0" err="1"/>
              <a:t>ReactJs</a:t>
            </a:r>
            <a:r>
              <a:rPr lang="en-IN" dirty="0"/>
              <a:t>, Tachyons, Flexbox, React Router</a:t>
            </a:r>
            <a:r>
              <a:rPr lang="en-US" dirty="0"/>
              <a:t>.</a:t>
            </a:r>
          </a:p>
          <a:p>
            <a:r>
              <a:rPr lang="en-US" dirty="0"/>
              <a:t>Backend – </a:t>
            </a:r>
            <a:r>
              <a:rPr lang="en-US" dirty="0" err="1"/>
              <a:t>NodeJs</a:t>
            </a:r>
            <a:r>
              <a:rPr lang="en-US" dirty="0"/>
              <a:t>, </a:t>
            </a:r>
            <a:r>
              <a:rPr lang="en-US" dirty="0" err="1"/>
              <a:t>ExpressJs</a:t>
            </a:r>
            <a:r>
              <a:rPr lang="en-US" dirty="0"/>
              <a:t>, </a:t>
            </a:r>
            <a:r>
              <a:rPr lang="en-US" dirty="0" err="1"/>
              <a:t>MongoDb</a:t>
            </a:r>
            <a:r>
              <a:rPr lang="en-US" dirty="0"/>
              <a:t>.</a:t>
            </a:r>
          </a:p>
          <a:p>
            <a:r>
              <a:rPr lang="en-US" dirty="0" err="1"/>
              <a:t>Api</a:t>
            </a:r>
            <a:r>
              <a:rPr lang="en-US" dirty="0"/>
              <a:t> – </a:t>
            </a:r>
            <a:r>
              <a:rPr lang="en-US" dirty="0" err="1"/>
              <a:t>Clarifai</a:t>
            </a:r>
            <a:r>
              <a:rPr lang="en-US" dirty="0"/>
              <a:t>, Face Detection </a:t>
            </a:r>
            <a:r>
              <a:rPr lang="en-US" dirty="0" err="1"/>
              <a:t>Api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916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37" y="365125"/>
            <a:ext cx="10515600" cy="1325563"/>
          </a:xfrm>
        </p:spPr>
        <p:txBody>
          <a:bodyPr/>
          <a:lstStyle/>
          <a:p>
            <a:r>
              <a:rPr lang="en-US" b="1" i="1" u="sng" dirty="0"/>
              <a:t>Creating New Table</a:t>
            </a:r>
            <a:endParaRPr lang="en-IN" b="1" i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3CC1D-F3B3-409E-9221-A4259930C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7" y="1979446"/>
            <a:ext cx="11706726" cy="1949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901ED4-4A8D-49FC-9512-C79028254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7" y="4218195"/>
            <a:ext cx="4038600" cy="173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59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37" y="365125"/>
            <a:ext cx="10515600" cy="1325563"/>
          </a:xfrm>
        </p:spPr>
        <p:txBody>
          <a:bodyPr/>
          <a:lstStyle/>
          <a:p>
            <a:r>
              <a:rPr lang="en-US" b="1" i="1" u="sng" dirty="0"/>
              <a:t>Inserting Values in Table</a:t>
            </a:r>
            <a:endParaRPr lang="en-IN" b="1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3D025-E386-44D3-944B-A828B6897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7" y="1725716"/>
            <a:ext cx="9772650" cy="2457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2E80A7-BF35-4632-8CB9-C5D752466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7" y="4035425"/>
            <a:ext cx="92773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00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37" y="400153"/>
            <a:ext cx="10515600" cy="1325563"/>
          </a:xfrm>
        </p:spPr>
        <p:txBody>
          <a:bodyPr/>
          <a:lstStyle/>
          <a:p>
            <a:r>
              <a:rPr lang="en-US" b="1" i="1" u="sng" dirty="0"/>
              <a:t>Alter and Update</a:t>
            </a:r>
            <a:endParaRPr lang="en-IN" b="1" i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D8EC5-056D-40BE-B94D-7A3EBBA4E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9" y="1725716"/>
            <a:ext cx="6991350" cy="2038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2D6FC8-AEEC-4B68-89AB-D21342F93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9" y="3711198"/>
            <a:ext cx="5676900" cy="285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4BBC04-8F13-4486-86C2-8963FBA74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711196"/>
            <a:ext cx="6172200" cy="28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30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37" y="400153"/>
            <a:ext cx="10515600" cy="1325563"/>
          </a:xfrm>
        </p:spPr>
        <p:txBody>
          <a:bodyPr/>
          <a:lstStyle/>
          <a:p>
            <a:r>
              <a:rPr lang="en-US" b="1" i="1" u="sng" dirty="0"/>
              <a:t>Conditional Sections</a:t>
            </a:r>
            <a:endParaRPr lang="en-IN" b="1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E5E60-532D-4804-9E19-732AA2B43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7" y="1536424"/>
            <a:ext cx="5029200" cy="285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8E0C8A-2640-4BF1-9454-A2A9C6DE3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837" y="1536424"/>
            <a:ext cx="4191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9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9980-33E8-4537-818C-0D1872716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 End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0310F-BFAC-4102-B79F-D4E5A1748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r>
              <a:rPr lang="en-US" dirty="0"/>
              <a:t>, </a:t>
            </a:r>
            <a:r>
              <a:rPr lang="en-US" dirty="0" err="1"/>
              <a:t>Particles.Js</a:t>
            </a:r>
            <a:r>
              <a:rPr lang="en-US" dirty="0"/>
              <a:t>, Tilt.js, Tachyons.js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69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9D38-985F-43F4-854B-6E0C3FEA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D84B5-E0C9-4964-8632-594C62F28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– Navigation</a:t>
            </a:r>
          </a:p>
          <a:p>
            <a:r>
              <a:rPr lang="en-US" dirty="0"/>
              <a:t>2 – Logo</a:t>
            </a:r>
          </a:p>
          <a:p>
            <a:r>
              <a:rPr lang="en-US" dirty="0"/>
              <a:t>3 – Image Link Form</a:t>
            </a:r>
          </a:p>
          <a:p>
            <a:r>
              <a:rPr lang="en-US" dirty="0"/>
              <a:t>4 – Rank</a:t>
            </a:r>
          </a:p>
          <a:p>
            <a:r>
              <a:rPr lang="en-US" dirty="0"/>
              <a:t>5 – Face Recognition</a:t>
            </a:r>
          </a:p>
          <a:p>
            <a:r>
              <a:rPr lang="en-US" dirty="0"/>
              <a:t>6 – App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84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1 - Navigation 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8E37-04B3-446B-8744-21A45741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Type of Component </a:t>
            </a:r>
            <a:r>
              <a:rPr lang="en-US" dirty="0"/>
              <a:t>– Functional Based Component.</a:t>
            </a:r>
          </a:p>
          <a:p>
            <a:r>
              <a:rPr lang="en-US" b="1" dirty="0"/>
              <a:t>State Used </a:t>
            </a:r>
            <a:r>
              <a:rPr lang="en-US" dirty="0"/>
              <a:t>– No.</a:t>
            </a:r>
          </a:p>
          <a:p>
            <a:r>
              <a:rPr lang="en-US" b="1" dirty="0"/>
              <a:t>Functionality</a:t>
            </a:r>
            <a:r>
              <a:rPr lang="en-US" dirty="0"/>
              <a:t> – Simply shows a navbar with Sign Out button.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75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2 - Logo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8E37-04B3-446B-8744-21A45741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Type of Component </a:t>
            </a:r>
            <a:r>
              <a:rPr lang="en-US" dirty="0"/>
              <a:t>– Functional Based Component.</a:t>
            </a:r>
          </a:p>
          <a:p>
            <a:r>
              <a:rPr lang="en-US" b="1" dirty="0"/>
              <a:t>State Used </a:t>
            </a:r>
            <a:r>
              <a:rPr lang="en-US" dirty="0"/>
              <a:t>– No.</a:t>
            </a:r>
          </a:p>
          <a:p>
            <a:r>
              <a:rPr lang="en-US" b="1" dirty="0"/>
              <a:t>Functionality</a:t>
            </a:r>
            <a:r>
              <a:rPr lang="en-US" dirty="0"/>
              <a:t> – Using </a:t>
            </a:r>
            <a:r>
              <a:rPr lang="en-US" i="1" u="sng" dirty="0" err="1"/>
              <a:t>Tilt.Js</a:t>
            </a:r>
            <a:r>
              <a:rPr lang="en-US" i="1" u="sng" dirty="0"/>
              <a:t> </a:t>
            </a:r>
            <a:r>
              <a:rPr lang="en-US" dirty="0"/>
              <a:t>Library created a great animated logo.</a:t>
            </a:r>
            <a:r>
              <a:rPr lang="en-IN" dirty="0"/>
              <a:t> Image of Brain is kept as a Logo for the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3 – Image Link Form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8E37-04B3-446B-8744-21A45741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Type of Component </a:t>
            </a:r>
            <a:r>
              <a:rPr lang="en-US" dirty="0"/>
              <a:t>– Functional Based Component.</a:t>
            </a:r>
          </a:p>
          <a:p>
            <a:r>
              <a:rPr lang="en-US" b="1" dirty="0"/>
              <a:t>State Used </a:t>
            </a:r>
            <a:r>
              <a:rPr lang="en-US" dirty="0"/>
              <a:t>– No.</a:t>
            </a:r>
          </a:p>
          <a:p>
            <a:r>
              <a:rPr lang="en-US" b="1" dirty="0"/>
              <a:t>Functionality</a:t>
            </a:r>
            <a:r>
              <a:rPr lang="en-US" dirty="0"/>
              <a:t> – It binds the search form which contains input field and submit button.</a:t>
            </a:r>
          </a:p>
        </p:txBody>
      </p:sp>
    </p:spTree>
    <p:extLst>
      <p:ext uri="{BB962C8B-B14F-4D97-AF65-F5344CB8AC3E}">
        <p14:creationId xmlns:p14="http://schemas.microsoft.com/office/powerpoint/2010/main" val="378665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4 – Rank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8E37-04B3-446B-8744-21A45741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Type of Component </a:t>
            </a:r>
            <a:r>
              <a:rPr lang="en-US" dirty="0"/>
              <a:t>– Functional Based Component.</a:t>
            </a:r>
          </a:p>
          <a:p>
            <a:r>
              <a:rPr lang="en-US" b="1" dirty="0"/>
              <a:t>State Used </a:t>
            </a:r>
            <a:r>
              <a:rPr lang="en-US" dirty="0"/>
              <a:t>– No.</a:t>
            </a:r>
          </a:p>
          <a:p>
            <a:r>
              <a:rPr lang="en-US" b="1" dirty="0"/>
              <a:t>Functionality</a:t>
            </a:r>
            <a:r>
              <a:rPr lang="en-US" dirty="0"/>
              <a:t> – To show the current rank of the User.</a:t>
            </a:r>
          </a:p>
        </p:txBody>
      </p:sp>
    </p:spTree>
    <p:extLst>
      <p:ext uri="{BB962C8B-B14F-4D97-AF65-F5344CB8AC3E}">
        <p14:creationId xmlns:p14="http://schemas.microsoft.com/office/powerpoint/2010/main" val="428177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BD8-9D7A-4F86-A13B-FC7E4ECC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5 – Face Recognition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8E37-04B3-446B-8744-21A45741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Type of Component </a:t>
            </a:r>
            <a:r>
              <a:rPr lang="en-US" dirty="0"/>
              <a:t>– Functional Based Component.</a:t>
            </a:r>
          </a:p>
          <a:p>
            <a:r>
              <a:rPr lang="en-US" b="1" dirty="0"/>
              <a:t>State Used </a:t>
            </a:r>
            <a:r>
              <a:rPr lang="en-US" dirty="0"/>
              <a:t>– No.</a:t>
            </a:r>
          </a:p>
          <a:p>
            <a:r>
              <a:rPr lang="en-US" b="1" dirty="0"/>
              <a:t>Functionality</a:t>
            </a:r>
            <a:r>
              <a:rPr lang="en-US" dirty="0"/>
              <a:t> – To display the searched Image with detected faces.</a:t>
            </a:r>
          </a:p>
        </p:txBody>
      </p:sp>
    </p:spTree>
    <p:extLst>
      <p:ext uri="{BB962C8B-B14F-4D97-AF65-F5344CB8AC3E}">
        <p14:creationId xmlns:p14="http://schemas.microsoft.com/office/powerpoint/2010/main" val="346724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616</Words>
  <Application>Microsoft Office PowerPoint</Application>
  <PresentationFormat>Widescreen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Smart Brain App</vt:lpstr>
      <vt:lpstr>Brief</vt:lpstr>
      <vt:lpstr>Front End</vt:lpstr>
      <vt:lpstr>React Components</vt:lpstr>
      <vt:lpstr>1 - Navigation </vt:lpstr>
      <vt:lpstr>2 - Logo</vt:lpstr>
      <vt:lpstr>3 – Image Link Form</vt:lpstr>
      <vt:lpstr>4 – Rank</vt:lpstr>
      <vt:lpstr>5 – Face Recognition</vt:lpstr>
      <vt:lpstr>6 – App</vt:lpstr>
      <vt:lpstr>CSS</vt:lpstr>
      <vt:lpstr>1 – Tachyons</vt:lpstr>
      <vt:lpstr>2 – Flexbox</vt:lpstr>
      <vt:lpstr>Api</vt:lpstr>
      <vt:lpstr>Steps to Use Api</vt:lpstr>
      <vt:lpstr>Steps to Use Api</vt:lpstr>
      <vt:lpstr>Back End</vt:lpstr>
      <vt:lpstr>Database PostgreSQL</vt:lpstr>
      <vt:lpstr>Command Line Commands</vt:lpstr>
      <vt:lpstr>Creating New Table</vt:lpstr>
      <vt:lpstr>Inserting Values in Table</vt:lpstr>
      <vt:lpstr>Alter and Update</vt:lpstr>
      <vt:lpstr>Conditional Sections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Brain App</dc:title>
  <dc:creator>Anshul Bansal</dc:creator>
  <cp:lastModifiedBy>Anshul Bansal</cp:lastModifiedBy>
  <cp:revision>3</cp:revision>
  <dcterms:created xsi:type="dcterms:W3CDTF">2021-08-26T08:15:53Z</dcterms:created>
  <dcterms:modified xsi:type="dcterms:W3CDTF">2021-09-28T03:06:33Z</dcterms:modified>
</cp:coreProperties>
</file>