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6" r:id="rId12"/>
    <p:sldId id="278" r:id="rId13"/>
    <p:sldId id="279" r:id="rId14"/>
    <p:sldId id="263" r:id="rId15"/>
    <p:sldId id="274" r:id="rId16"/>
    <p:sldId id="27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EBF2-FF61-4C3E-8461-4884C7FD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4F00-FACA-43BA-8777-9AE13D090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7A51-DB6B-4615-9030-656EA6B5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C3C3-3910-411F-995A-E57785EA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6C1C-D42B-49D3-BB03-79E2B50A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0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937C-6194-46FA-82B6-E24C9DF4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D2237-771B-4F4F-BDAF-AC88963AC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5AB9-7768-479D-AC68-CC03A693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3A58-0114-4A6B-89D1-8BF8DCF7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7464-5F4B-4D3A-B789-9770158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44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4CB0F-2103-4BFE-AE6C-A004CA06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6CC40-2224-47AA-8864-ECB8A22D1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6486-D705-43DA-9C0A-ABB36599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1FDB-5944-4761-8CA7-94620F0E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DA03-F7CF-41E2-8FF4-DBB0320E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1F-2105-45FF-9E21-9161DF42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8B7A-8DA9-4468-90A7-2DBE3D9F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0973-D612-4B50-B079-3372A391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D546E-02B7-4370-BB86-C3E77DD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F5CA-A306-4945-A79C-90EB7E7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6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C45F-857B-487F-B49E-DF97070F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13F4-5FA1-4841-910C-91061420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3F1F-9C2D-4001-91CA-0D1D21BB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EB6A-D3A6-4A65-A11D-ED5E6A3F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0752-5AC1-44D7-A581-7047F254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8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D889-6C07-4C87-B4E8-F9109AB0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2ECB-02F4-47C8-BA6C-C121D1DB2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7088B-ED1A-47F4-B1E4-EE899F707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2B2EE-140B-406B-892A-C28DF1F1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D3206-92FA-48C7-BFBB-04EF73EB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22968-5A6B-40D5-BA78-A965FD24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9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FDC1-1327-4A76-A7B1-89E0CA8C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7A4E4-AA3D-430C-A974-E0534D78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81FE-9BC9-4679-8BA3-A04BE36D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BEEC8-5C7D-43E5-A067-537316C16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6571C-717E-4534-B386-19486634F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51340-0C9C-4AAA-A82C-D177C7C3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DBE70-CD04-45C3-BCCD-2CB4572D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11F74-9EB3-4207-A346-7EF0B802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02D8-17D6-448D-8D20-51187EDD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8617A-99BB-4953-A5EC-9723ACE0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E7AA6-8AEF-4207-8DFD-F29C5D0B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15131-113A-444C-9EB7-96B34BBC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2C076-5D3B-4098-AACC-999439EE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26913-B592-43DC-B086-9ED8156F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990A7-8A17-490D-8FE7-E93758E3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1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49B4-1255-4B60-A75A-BAA17EF5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9F7F-C4B1-49A8-8B71-41C8F2B3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8E3A1-A23F-4C9A-A500-19D46544D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FBCEA-63CB-41DD-ABBE-AAC90BB2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9FAC2-7D44-480E-AB7F-8C5B3C5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AE99-11B4-4ABE-8E10-A061E468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1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1BA8-7298-4DFB-8A70-059F4C1B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78D00-1AB6-4A8A-BEFC-650F8CF31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759-22AF-452D-B22E-F81AAD75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03F92-6216-477A-8791-C10B5BEB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EAFF-9A95-4D7D-B096-2F71F06E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10168-0B31-45C3-86CA-444DEFC0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3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8F0EE-B546-402C-BFDA-F36CAD08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297C1-44A0-4077-9F59-25C58058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07EE-F339-4E5C-BA01-7BAF6629F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000F-CC22-4BFB-97F2-6BFA3E9C2F1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31CD-09F2-4EF6-BE6D-A98DE879A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EBB9-9E39-4F57-AE04-BD5813ECF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8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980-33E8-4537-818C-0D187271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Brain App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0310F-BFAC-4102-B79F-D4E5A174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Recognition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62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6 – App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Type of Component </a:t>
            </a:r>
            <a:r>
              <a:rPr lang="en-US" dirty="0"/>
              <a:t>– Class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input(to store the searched term) and </a:t>
            </a:r>
            <a:r>
              <a:rPr lang="en-US" dirty="0" err="1"/>
              <a:t>imageUrl</a:t>
            </a:r>
            <a:r>
              <a:rPr lang="en-US" dirty="0"/>
              <a:t>(searched term updated after submission to fire </a:t>
            </a:r>
            <a:r>
              <a:rPr lang="en-US" dirty="0" err="1"/>
              <a:t>api</a:t>
            </a:r>
            <a:r>
              <a:rPr lang="en-US" dirty="0"/>
              <a:t> request).</a:t>
            </a:r>
          </a:p>
          <a:p>
            <a:r>
              <a:rPr lang="en-US" b="1" dirty="0"/>
              <a:t>Call Back Functions – </a:t>
            </a:r>
          </a:p>
          <a:p>
            <a:r>
              <a:rPr lang="en-US" i="1" u="sng" dirty="0"/>
              <a:t>1 – </a:t>
            </a:r>
            <a:r>
              <a:rPr lang="en-US" i="1" u="sng" dirty="0" err="1"/>
              <a:t>onInputChange</a:t>
            </a:r>
            <a:r>
              <a:rPr lang="en-US" i="1" u="sng" dirty="0"/>
              <a:t>() </a:t>
            </a:r>
            <a:r>
              <a:rPr lang="en-US" b="1" dirty="0"/>
              <a:t>– </a:t>
            </a:r>
            <a:r>
              <a:rPr lang="en-US" dirty="0"/>
              <a:t>Every time the text input will change from </a:t>
            </a:r>
            <a:r>
              <a:rPr lang="en-US" dirty="0" err="1"/>
              <a:t>ImageFormLink</a:t>
            </a:r>
            <a:r>
              <a:rPr lang="en-US" dirty="0"/>
              <a:t>, it will hit the function call to set the state of input with the changed term. </a:t>
            </a:r>
          </a:p>
          <a:p>
            <a:r>
              <a:rPr lang="en-US" i="1" u="sng" dirty="0"/>
              <a:t>2 – </a:t>
            </a:r>
            <a:r>
              <a:rPr lang="en-US" i="1" u="sng" dirty="0" err="1"/>
              <a:t>onSubmit</a:t>
            </a:r>
            <a:r>
              <a:rPr lang="en-US" i="1" u="sng" dirty="0"/>
              <a:t>() </a:t>
            </a:r>
            <a:r>
              <a:rPr lang="en-US" b="1" dirty="0"/>
              <a:t>– </a:t>
            </a:r>
            <a:r>
              <a:rPr lang="en-US" dirty="0"/>
              <a:t>Every time we submit the form, it will fire the </a:t>
            </a:r>
            <a:r>
              <a:rPr lang="en-US" dirty="0" err="1"/>
              <a:t>Api</a:t>
            </a:r>
            <a:r>
              <a:rPr lang="en-US" dirty="0"/>
              <a:t> call, for the </a:t>
            </a:r>
            <a:r>
              <a:rPr lang="en-US" dirty="0" err="1"/>
              <a:t>imageUrl</a:t>
            </a:r>
            <a:r>
              <a:rPr lang="en-US" dirty="0"/>
              <a:t> term.</a:t>
            </a:r>
          </a:p>
          <a:p>
            <a:r>
              <a:rPr lang="en-US" b="1" dirty="0"/>
              <a:t>Functionality</a:t>
            </a:r>
            <a:r>
              <a:rPr lang="en-US" dirty="0"/>
              <a:t> – To binds the full React App’s Components</a:t>
            </a:r>
          </a:p>
        </p:txBody>
      </p:sp>
    </p:spTree>
    <p:extLst>
      <p:ext uri="{BB962C8B-B14F-4D97-AF65-F5344CB8AC3E}">
        <p14:creationId xmlns:p14="http://schemas.microsoft.com/office/powerpoint/2010/main" val="290754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980-33E8-4537-818C-0D187271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0310F-BFAC-4102-B79F-D4E5A174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Clarifai</a:t>
            </a:r>
            <a:r>
              <a:rPr lang="en-US" dirty="0"/>
              <a:t>, Face Detection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78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1 – Tachyons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Font</a:t>
            </a:r>
            <a:r>
              <a:rPr lang="en-US" dirty="0"/>
              <a:t> – f1-&gt;f6</a:t>
            </a:r>
          </a:p>
          <a:p>
            <a:r>
              <a:rPr lang="en-US" b="1" dirty="0"/>
              <a:t>Padding</a:t>
            </a:r>
            <a:r>
              <a:rPr lang="en-US" dirty="0"/>
              <a:t> – pa0-pa7</a:t>
            </a:r>
          </a:p>
          <a:p>
            <a:r>
              <a:rPr lang="en-US" b="1" dirty="0"/>
              <a:t>Padding Horizontal</a:t>
            </a:r>
            <a:r>
              <a:rPr lang="en-US" dirty="0"/>
              <a:t> – </a:t>
            </a:r>
            <a:r>
              <a:rPr lang="en-US" dirty="0" err="1"/>
              <a:t>ph</a:t>
            </a:r>
            <a:endParaRPr lang="en-US" dirty="0"/>
          </a:p>
          <a:p>
            <a:r>
              <a:rPr lang="en-US" b="1" dirty="0"/>
              <a:t>Padding Vertical</a:t>
            </a:r>
            <a:r>
              <a:rPr lang="en-US" dirty="0"/>
              <a:t> – </a:t>
            </a:r>
            <a:r>
              <a:rPr lang="en-US" dirty="0" err="1"/>
              <a:t>pv</a:t>
            </a:r>
            <a:endParaRPr lang="en-US" dirty="0"/>
          </a:p>
          <a:p>
            <a:r>
              <a:rPr lang="en-US" b="1" dirty="0"/>
              <a:t>Margin</a:t>
            </a:r>
            <a:r>
              <a:rPr lang="en-US" dirty="0"/>
              <a:t> – ma0-ma7</a:t>
            </a:r>
          </a:p>
          <a:p>
            <a:r>
              <a:rPr lang="en-US" b="1" dirty="0"/>
              <a:t>Margin Top</a:t>
            </a:r>
            <a:r>
              <a:rPr lang="en-US" dirty="0"/>
              <a:t> – mt0-mt7</a:t>
            </a:r>
          </a:p>
          <a:p>
            <a:r>
              <a:rPr lang="en-US" b="1" dirty="0"/>
              <a:t>Width – </a:t>
            </a:r>
            <a:r>
              <a:rPr lang="en-US" dirty="0"/>
              <a:t>w-10 (10%)</a:t>
            </a:r>
          </a:p>
          <a:p>
            <a:r>
              <a:rPr lang="en-US" b="1" dirty="0"/>
              <a:t>Hover – </a:t>
            </a:r>
            <a:r>
              <a:rPr lang="en-US" dirty="0"/>
              <a:t>dim, glow, underline-hover, grow.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8657E-77D9-42CC-A9E8-A7EC44EC2D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Dib</a:t>
            </a:r>
          </a:p>
          <a:p>
            <a:r>
              <a:rPr lang="en-US" dirty="0"/>
              <a:t>Link</a:t>
            </a:r>
          </a:p>
          <a:p>
            <a:r>
              <a:rPr lang="en-US" dirty="0"/>
              <a:t>White</a:t>
            </a:r>
          </a:p>
          <a:p>
            <a:r>
              <a:rPr lang="en-US" dirty="0" err="1"/>
              <a:t>Bg</a:t>
            </a:r>
            <a:r>
              <a:rPr lang="en-US" dirty="0"/>
              <a:t>-light-purple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67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2 – Flexbox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980-33E8-4537-818C-0D187271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0310F-BFAC-4102-B79F-D4E5A174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Clarifai</a:t>
            </a:r>
            <a:r>
              <a:rPr lang="en-US" dirty="0"/>
              <a:t>, Face Detection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94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Steps to Use </a:t>
            </a:r>
            <a:r>
              <a:rPr lang="en-US" b="1" i="1" u="sng" dirty="0" err="1"/>
              <a:t>Api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 – </a:t>
            </a:r>
            <a:r>
              <a:rPr lang="en-US" dirty="0"/>
              <a:t>Install </a:t>
            </a:r>
            <a:r>
              <a:rPr lang="en-US" dirty="0" err="1"/>
              <a:t>Clarifai</a:t>
            </a:r>
            <a:r>
              <a:rPr lang="en-US" dirty="0"/>
              <a:t> &lt;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clarifai</a:t>
            </a:r>
            <a:r>
              <a:rPr lang="en-US" dirty="0"/>
              <a:t>&gt;</a:t>
            </a:r>
          </a:p>
          <a:p>
            <a:r>
              <a:rPr lang="en-US" b="1" dirty="0"/>
              <a:t>Step 2 – </a:t>
            </a:r>
            <a:r>
              <a:rPr lang="en-US" dirty="0"/>
              <a:t>Import</a:t>
            </a:r>
            <a:r>
              <a:rPr lang="en-US" b="1" dirty="0"/>
              <a:t> </a:t>
            </a:r>
            <a:r>
              <a:rPr lang="en-US" dirty="0" err="1"/>
              <a:t>Clarifai</a:t>
            </a:r>
            <a:r>
              <a:rPr lang="en-US" dirty="0"/>
              <a:t> &lt;import </a:t>
            </a:r>
            <a:r>
              <a:rPr lang="en-US" dirty="0" err="1"/>
              <a:t>Clarifai</a:t>
            </a:r>
            <a:r>
              <a:rPr lang="en-US" dirty="0"/>
              <a:t> from “</a:t>
            </a:r>
            <a:r>
              <a:rPr lang="en-US" dirty="0" err="1"/>
              <a:t>clarifai</a:t>
            </a:r>
            <a:r>
              <a:rPr lang="en-US" dirty="0"/>
              <a:t>”;&gt;</a:t>
            </a:r>
            <a:endParaRPr lang="en-US" b="1" dirty="0"/>
          </a:p>
          <a:p>
            <a:r>
              <a:rPr lang="en-US" b="1" dirty="0"/>
              <a:t>Step 3 – </a:t>
            </a:r>
            <a:r>
              <a:rPr lang="en-US" dirty="0"/>
              <a:t>Create the Instance of </a:t>
            </a:r>
            <a:r>
              <a:rPr lang="en-US" dirty="0" err="1"/>
              <a:t>Clarifai</a:t>
            </a:r>
            <a:r>
              <a:rPr lang="en-US" dirty="0"/>
              <a:t> 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 app = new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Clarifai.App</a:t>
            </a:r>
            <a:r>
              <a:rPr lang="en-IN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apiKey</a:t>
            </a:r>
            <a:r>
              <a:rPr lang="en-IN" b="0" dirty="0">
                <a:effectLst/>
                <a:latin typeface="Consolas" panose="020B0609020204030204" pitchFamily="49" charset="0"/>
              </a:rPr>
              <a:t>: 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api_key</a:t>
            </a:r>
            <a:r>
              <a:rPr lang="en-IN" b="0" dirty="0">
                <a:effectLst/>
                <a:latin typeface="Consolas" panose="020B0609020204030204" pitchFamily="49" charset="0"/>
              </a:rPr>
              <a:t>&gt;});</a:t>
            </a:r>
          </a:p>
        </p:txBody>
      </p:sp>
    </p:spTree>
    <p:extLst>
      <p:ext uri="{BB962C8B-B14F-4D97-AF65-F5344CB8AC3E}">
        <p14:creationId xmlns:p14="http://schemas.microsoft.com/office/powerpoint/2010/main" val="108469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Steps to Use </a:t>
            </a:r>
            <a:r>
              <a:rPr lang="en-US" b="1" i="1" u="sng" dirty="0" err="1"/>
              <a:t>Api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 4 – </a:t>
            </a:r>
            <a:r>
              <a:rPr lang="en-US" dirty="0"/>
              <a:t>Calling an API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app.models.predict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Clarifai.FACE_DETECT_MODEL</a:t>
            </a:r>
            <a:r>
              <a:rPr lang="en-IN" b="0" dirty="0">
                <a:effectLst/>
                <a:latin typeface="Consolas" panose="020B0609020204030204" pitchFamily="49" charset="0"/>
              </a:rPr>
              <a:t>,&lt;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link_of_image</a:t>
            </a:r>
            <a:r>
              <a:rPr lang="en-IN" b="0" dirty="0">
                <a:effectLst/>
                <a:latin typeface="Consolas" panose="020B0609020204030204" pitchFamily="49" charset="0"/>
              </a:rPr>
              <a:t>&gt;).then(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function(response)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// do something with the response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function(err)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// do something with the error      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7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980-33E8-4537-818C-0D187271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End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0310F-BFAC-4102-B79F-D4E5A174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Recognition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6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7E97-8E6B-4DF4-935E-922BEEBA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5EDC-DB11-4E9D-9288-87A377A3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  <a:r>
              <a:rPr lang="en-IN" dirty="0"/>
              <a:t> – </a:t>
            </a:r>
            <a:r>
              <a:rPr lang="en-IN" dirty="0" err="1"/>
              <a:t>ReactJs</a:t>
            </a:r>
            <a:r>
              <a:rPr lang="en-IN" dirty="0"/>
              <a:t>, Tachyons, Flexbox, React Router</a:t>
            </a:r>
            <a:r>
              <a:rPr lang="en-US" dirty="0"/>
              <a:t>.</a:t>
            </a:r>
          </a:p>
          <a:p>
            <a:r>
              <a:rPr lang="en-US" dirty="0"/>
              <a:t>Backend – 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ExpressJs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 err="1"/>
              <a:t>Api</a:t>
            </a:r>
            <a:r>
              <a:rPr lang="en-US" dirty="0"/>
              <a:t> – </a:t>
            </a:r>
            <a:r>
              <a:rPr lang="en-US" dirty="0" err="1"/>
              <a:t>Clarifai</a:t>
            </a:r>
            <a:r>
              <a:rPr lang="en-US" dirty="0"/>
              <a:t>, Face Detection </a:t>
            </a:r>
            <a:r>
              <a:rPr lang="en-US" dirty="0" err="1"/>
              <a:t>Api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91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980-33E8-4537-818C-0D187271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 End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0310F-BFAC-4102-B79F-D4E5A174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, </a:t>
            </a:r>
            <a:r>
              <a:rPr lang="en-US" dirty="0" err="1"/>
              <a:t>Particles.Js</a:t>
            </a:r>
            <a:r>
              <a:rPr lang="en-US" dirty="0"/>
              <a:t>, Tilt.js, Tachyons.js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69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9D38-985F-43F4-854B-6E0C3FEA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84B5-E0C9-4964-8632-594C62F2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Navigation</a:t>
            </a:r>
          </a:p>
          <a:p>
            <a:r>
              <a:rPr lang="en-US" dirty="0"/>
              <a:t>2 – Logo</a:t>
            </a:r>
          </a:p>
          <a:p>
            <a:r>
              <a:rPr lang="en-US" dirty="0"/>
              <a:t>3 – Image Link Form</a:t>
            </a:r>
          </a:p>
          <a:p>
            <a:r>
              <a:rPr lang="en-US" dirty="0"/>
              <a:t>4 – Rank</a:t>
            </a:r>
          </a:p>
          <a:p>
            <a:r>
              <a:rPr lang="en-US" dirty="0"/>
              <a:t>5 – Face Recognition</a:t>
            </a:r>
          </a:p>
          <a:p>
            <a:r>
              <a:rPr lang="en-US" dirty="0"/>
              <a:t>6 – 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84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1 - Navigation 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of Component </a:t>
            </a:r>
            <a:r>
              <a:rPr lang="en-US" dirty="0"/>
              <a:t>– Functional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No.</a:t>
            </a:r>
          </a:p>
          <a:p>
            <a:r>
              <a:rPr lang="en-US" b="1" dirty="0"/>
              <a:t>Functionality</a:t>
            </a:r>
            <a:r>
              <a:rPr lang="en-US" dirty="0"/>
              <a:t> – Simply shows a navbar with Sign Out button.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75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2 - Logo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of Component </a:t>
            </a:r>
            <a:r>
              <a:rPr lang="en-US" dirty="0"/>
              <a:t>– Functional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No.</a:t>
            </a:r>
          </a:p>
          <a:p>
            <a:r>
              <a:rPr lang="en-US" b="1" dirty="0"/>
              <a:t>Functionality</a:t>
            </a:r>
            <a:r>
              <a:rPr lang="en-US" dirty="0"/>
              <a:t> – Using </a:t>
            </a:r>
            <a:r>
              <a:rPr lang="en-US" i="1" u="sng" dirty="0" err="1"/>
              <a:t>Tilt.Js</a:t>
            </a:r>
            <a:r>
              <a:rPr lang="en-US" i="1" u="sng" dirty="0"/>
              <a:t> </a:t>
            </a:r>
            <a:r>
              <a:rPr lang="en-US" dirty="0"/>
              <a:t>Library created a great animated logo.</a:t>
            </a:r>
            <a:r>
              <a:rPr lang="en-IN" dirty="0"/>
              <a:t> Image of Brain is kept as a Logo for the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3 – Image Link Form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of Component </a:t>
            </a:r>
            <a:r>
              <a:rPr lang="en-US" dirty="0"/>
              <a:t>– Functional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No.</a:t>
            </a:r>
          </a:p>
          <a:p>
            <a:r>
              <a:rPr lang="en-US" b="1" dirty="0"/>
              <a:t>Functionality</a:t>
            </a:r>
            <a:r>
              <a:rPr lang="en-US" dirty="0"/>
              <a:t> – It binds the search form which contains input field and submit button.</a:t>
            </a:r>
          </a:p>
        </p:txBody>
      </p:sp>
    </p:spTree>
    <p:extLst>
      <p:ext uri="{BB962C8B-B14F-4D97-AF65-F5344CB8AC3E}">
        <p14:creationId xmlns:p14="http://schemas.microsoft.com/office/powerpoint/2010/main" val="378665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4 – Rank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of Component </a:t>
            </a:r>
            <a:r>
              <a:rPr lang="en-US" dirty="0"/>
              <a:t>– Functional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No.</a:t>
            </a:r>
          </a:p>
          <a:p>
            <a:r>
              <a:rPr lang="en-US" b="1" dirty="0"/>
              <a:t>Functionality</a:t>
            </a:r>
            <a:r>
              <a:rPr lang="en-US" dirty="0"/>
              <a:t> – To show the current rank of the User.</a:t>
            </a:r>
          </a:p>
        </p:txBody>
      </p:sp>
    </p:spTree>
    <p:extLst>
      <p:ext uri="{BB962C8B-B14F-4D97-AF65-F5344CB8AC3E}">
        <p14:creationId xmlns:p14="http://schemas.microsoft.com/office/powerpoint/2010/main" val="428177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5 – Face Recognition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of Component </a:t>
            </a:r>
            <a:r>
              <a:rPr lang="en-US" dirty="0"/>
              <a:t>– Functional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No.</a:t>
            </a:r>
          </a:p>
          <a:p>
            <a:r>
              <a:rPr lang="en-US" b="1" dirty="0"/>
              <a:t>Functionality</a:t>
            </a:r>
            <a:r>
              <a:rPr lang="en-US" dirty="0"/>
              <a:t> – To display the searched Image with detected faces.</a:t>
            </a:r>
          </a:p>
        </p:txBody>
      </p:sp>
    </p:spTree>
    <p:extLst>
      <p:ext uri="{BB962C8B-B14F-4D97-AF65-F5344CB8AC3E}">
        <p14:creationId xmlns:p14="http://schemas.microsoft.com/office/powerpoint/2010/main" val="346724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541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Smart Brain App</vt:lpstr>
      <vt:lpstr>Brief</vt:lpstr>
      <vt:lpstr>Front End</vt:lpstr>
      <vt:lpstr>React Components</vt:lpstr>
      <vt:lpstr>1 - Navigation </vt:lpstr>
      <vt:lpstr>2 - Logo</vt:lpstr>
      <vt:lpstr>3 – Image Link Form</vt:lpstr>
      <vt:lpstr>4 – Rank</vt:lpstr>
      <vt:lpstr>5 – Face Recognition</vt:lpstr>
      <vt:lpstr>6 – App</vt:lpstr>
      <vt:lpstr>CSS</vt:lpstr>
      <vt:lpstr>1 – Tachyons</vt:lpstr>
      <vt:lpstr>2 – Flexbox</vt:lpstr>
      <vt:lpstr>Api</vt:lpstr>
      <vt:lpstr>Steps to Use Api</vt:lpstr>
      <vt:lpstr>Steps to Use Api</vt:lpstr>
      <vt:lpstr>Back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Brain App</dc:title>
  <dc:creator>Anshul Bansal</dc:creator>
  <cp:lastModifiedBy>Anshul Bansal</cp:lastModifiedBy>
  <cp:revision>1</cp:revision>
  <dcterms:created xsi:type="dcterms:W3CDTF">2021-08-26T08:15:53Z</dcterms:created>
  <dcterms:modified xsi:type="dcterms:W3CDTF">2021-08-26T12:12:02Z</dcterms:modified>
</cp:coreProperties>
</file>