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‹Nr.›</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‹Nr.›</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‹Nr.›</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‹Nr.›</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‹Nr.›</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6/19/2020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‹Nr.›</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Capstone</a:t>
            </a:r>
          </a:p>
          <a:p>
            <a:endParaRPr lang="en-US" dirty="0"/>
          </a:p>
          <a:p>
            <a:pPr algn="r"/>
            <a:r>
              <a:rPr lang="en-US" b="1"/>
              <a:t> </a:t>
            </a:r>
            <a:endParaRPr lang="en-US" b="1"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a:t>Synopsis</a:t>
            </a:r>
          </a:p>
        </p:txBody>
      </p:sp>
      <p:sp>
        <p:nvSpPr>
          <p:cNvPr id="3" name="Content Placeholder 2"/>
          <p:cNvSpPr>
            <a:spLocks noGrp="1"/>
          </p:cNvSpPr>
          <p:nvPr>
            <p:ph idx="1"/>
          </p:nvPr>
        </p:nvSpPr>
        <p:spPr>
          <a:xfrm>
            <a:off x="1141413" y="2001878"/>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141412" y="1947081"/>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a:t>Synopsis</a:t>
            </a:r>
          </a:p>
        </p:txBody>
      </p:sp>
      <p:sp>
        <p:nvSpPr>
          <p:cNvPr id="3" name="Content Placeholder 2"/>
          <p:cNvSpPr>
            <a:spLocks noGrp="1"/>
          </p:cNvSpPr>
          <p:nvPr>
            <p:ph idx="1"/>
          </p:nvPr>
        </p:nvSpPr>
        <p:spPr>
          <a:xfrm>
            <a:off x="1346198" y="1836245"/>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569</Words>
  <Application>Microsoft Office PowerPoint</Application>
  <PresentationFormat>Breitbild</PresentationFormat>
  <Paragraphs>37</Paragraphs>
  <Slides>15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15</vt:i4>
      </vt:variant>
    </vt:vector>
  </HeadingPairs>
  <TitlesOfParts>
    <vt:vector size="18" baseType="lpstr">
      <vt:lpstr>Arial</vt:lpstr>
      <vt:lpstr>Garamond</vt:lpstr>
      <vt:lpstr>Organic</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PowerPoint-Präsentation</vt:lpstr>
      <vt:lpstr>Main Article</vt:lpstr>
      <vt:lpstr>Decision Making and Reporting Results</vt:lpstr>
      <vt:lpstr>Decision Making and Reporting Results</vt:lpstr>
      <vt:lpstr>Decision Making and Reporting Results</vt:lpstr>
      <vt:lpstr>Decision Making and Reporting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USER</cp:lastModifiedBy>
  <cp:revision>12</cp:revision>
  <dcterms:created xsi:type="dcterms:W3CDTF">2018-09-09T09:14:01Z</dcterms:created>
  <dcterms:modified xsi:type="dcterms:W3CDTF">2020-06-19T21:47:51Z</dcterms:modified>
</cp:coreProperties>
</file>