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5D94-A1CC-48DD-98AF-23EF2922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58808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Website Layout and Storyboard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7F4C7-ED4C-4F29-84B4-C0AE0FF4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dirty="0"/>
              <a:t>Simply Cupcakes &amp; Sweets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F74840-DF91-47E2-AD6A-6D67FE54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87E6E-DD5D-4E47-A669-90F2EFCE57E2}"/>
              </a:ext>
            </a:extLst>
          </p:cNvPr>
          <p:cNvSpPr/>
          <p:nvPr/>
        </p:nvSpPr>
        <p:spPr>
          <a:xfrm>
            <a:off x="5058746" y="681132"/>
            <a:ext cx="2090057" cy="653143"/>
          </a:xfrm>
          <a:prstGeom prst="rect">
            <a:avLst/>
          </a:prstGeom>
          <a:solidFill>
            <a:srgbClr val="0ABAB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C199D5-C171-4717-A515-FA8F3667E52C}"/>
              </a:ext>
            </a:extLst>
          </p:cNvPr>
          <p:cNvCxnSpPr>
            <a:stCxn id="2" idx="2"/>
          </p:cNvCxnSpPr>
          <p:nvPr/>
        </p:nvCxnSpPr>
        <p:spPr>
          <a:xfrm flipH="1">
            <a:off x="6103774" y="1334275"/>
            <a:ext cx="1" cy="38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CEDD5-7171-4685-9988-DAEED752A542}"/>
              </a:ext>
            </a:extLst>
          </p:cNvPr>
          <p:cNvCxnSpPr>
            <a:cxnSpLocks/>
          </p:cNvCxnSpPr>
          <p:nvPr/>
        </p:nvCxnSpPr>
        <p:spPr>
          <a:xfrm flipH="1" flipV="1">
            <a:off x="1180322" y="1698169"/>
            <a:ext cx="4915678" cy="18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7DDFE-7994-46BD-A14B-35EFD88295EC}"/>
              </a:ext>
            </a:extLst>
          </p:cNvPr>
          <p:cNvCxnSpPr>
            <a:cxnSpLocks/>
          </p:cNvCxnSpPr>
          <p:nvPr/>
        </p:nvCxnSpPr>
        <p:spPr>
          <a:xfrm flipV="1">
            <a:off x="6103774" y="1707498"/>
            <a:ext cx="4998099" cy="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847ECC-0A06-4E91-B4B5-B0D0D558C77E}"/>
              </a:ext>
            </a:extLst>
          </p:cNvPr>
          <p:cNvCxnSpPr/>
          <p:nvPr/>
        </p:nvCxnSpPr>
        <p:spPr>
          <a:xfrm>
            <a:off x="1184986" y="1716827"/>
            <a:ext cx="0" cy="4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38BBB-F6DC-4830-9E74-1036E64C234B}"/>
              </a:ext>
            </a:extLst>
          </p:cNvPr>
          <p:cNvSpPr/>
          <p:nvPr/>
        </p:nvSpPr>
        <p:spPr>
          <a:xfrm>
            <a:off x="485965" y="2188022"/>
            <a:ext cx="1838131" cy="718455"/>
          </a:xfrm>
          <a:prstGeom prst="rect">
            <a:avLst/>
          </a:prstGeom>
          <a:solidFill>
            <a:srgbClr val="0ABAB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633601-EF70-4174-8018-592FC13AB406}"/>
              </a:ext>
            </a:extLst>
          </p:cNvPr>
          <p:cNvSpPr/>
          <p:nvPr/>
        </p:nvSpPr>
        <p:spPr>
          <a:xfrm>
            <a:off x="3315474" y="2192688"/>
            <a:ext cx="1838131" cy="718457"/>
          </a:xfrm>
          <a:prstGeom prst="rect">
            <a:avLst/>
          </a:prstGeom>
          <a:solidFill>
            <a:srgbClr val="0ABAB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26B26-A012-4A4A-898C-59CF2D5DA302}"/>
              </a:ext>
            </a:extLst>
          </p:cNvPr>
          <p:cNvSpPr/>
          <p:nvPr/>
        </p:nvSpPr>
        <p:spPr>
          <a:xfrm>
            <a:off x="7136361" y="2188022"/>
            <a:ext cx="1838131" cy="718455"/>
          </a:xfrm>
          <a:prstGeom prst="rect">
            <a:avLst/>
          </a:prstGeom>
          <a:solidFill>
            <a:srgbClr val="0ABAB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E7907-134C-4C2E-BF1D-431C989480A3}"/>
              </a:ext>
            </a:extLst>
          </p:cNvPr>
          <p:cNvSpPr/>
          <p:nvPr/>
        </p:nvSpPr>
        <p:spPr>
          <a:xfrm>
            <a:off x="10175032" y="2197352"/>
            <a:ext cx="1838131" cy="699793"/>
          </a:xfrm>
          <a:prstGeom prst="rect">
            <a:avLst/>
          </a:prstGeom>
          <a:solidFill>
            <a:srgbClr val="0ABAB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122E1-EDB9-4472-8C38-80B27F7E61FB}"/>
              </a:ext>
            </a:extLst>
          </p:cNvPr>
          <p:cNvCxnSpPr/>
          <p:nvPr/>
        </p:nvCxnSpPr>
        <p:spPr>
          <a:xfrm>
            <a:off x="4184776" y="1707498"/>
            <a:ext cx="0" cy="4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4B1B9-36C5-48D0-914B-F212A7C20FB7}"/>
              </a:ext>
            </a:extLst>
          </p:cNvPr>
          <p:cNvCxnSpPr/>
          <p:nvPr/>
        </p:nvCxnSpPr>
        <p:spPr>
          <a:xfrm>
            <a:off x="8060093" y="1707499"/>
            <a:ext cx="0" cy="4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31690F-08F8-4A5E-AF4D-436377B81EA8}"/>
              </a:ext>
            </a:extLst>
          </p:cNvPr>
          <p:cNvCxnSpPr/>
          <p:nvPr/>
        </p:nvCxnSpPr>
        <p:spPr>
          <a:xfrm>
            <a:off x="11094098" y="1698166"/>
            <a:ext cx="0" cy="4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F281D-ADF4-461D-A5FA-7E809BA00238}"/>
              </a:ext>
            </a:extLst>
          </p:cNvPr>
          <p:cNvSpPr/>
          <p:nvPr/>
        </p:nvSpPr>
        <p:spPr>
          <a:xfrm>
            <a:off x="527179" y="3263378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CAEAB5-391C-4E8C-8DD9-C2798FD189D4}"/>
              </a:ext>
            </a:extLst>
          </p:cNvPr>
          <p:cNvSpPr/>
          <p:nvPr/>
        </p:nvSpPr>
        <p:spPr>
          <a:xfrm>
            <a:off x="527179" y="4646647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308CAC-5026-447E-BBA9-DC28AE3E0979}"/>
              </a:ext>
            </a:extLst>
          </p:cNvPr>
          <p:cNvCxnSpPr>
            <a:endCxn id="27" idx="0"/>
          </p:cNvCxnSpPr>
          <p:nvPr/>
        </p:nvCxnSpPr>
        <p:spPr>
          <a:xfrm>
            <a:off x="1180322" y="2906477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6B1B21-CB12-474D-970B-9C161A369A60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180322" y="4289746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C2F002-5DD9-4EFB-943C-885ABBE8D335}"/>
              </a:ext>
            </a:extLst>
          </p:cNvPr>
          <p:cNvSpPr txBox="1"/>
          <p:nvPr/>
        </p:nvSpPr>
        <p:spPr>
          <a:xfrm>
            <a:off x="10405790" y="3429000"/>
            <a:ext cx="15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Form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BB3CB7-E416-4549-8D43-13A218A5C979}"/>
              </a:ext>
            </a:extLst>
          </p:cNvPr>
          <p:cNvSpPr txBox="1"/>
          <p:nvPr/>
        </p:nvSpPr>
        <p:spPr>
          <a:xfrm>
            <a:off x="527188" y="4917721"/>
            <a:ext cx="130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Story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8149AC-8FF7-4AD8-8DED-F43BEA27ED1F}"/>
              </a:ext>
            </a:extLst>
          </p:cNvPr>
          <p:cNvCxnSpPr/>
          <p:nvPr/>
        </p:nvCxnSpPr>
        <p:spPr>
          <a:xfrm>
            <a:off x="4164559" y="2897145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1040CD7-F515-40A7-B93D-D2751AB7CA8D}"/>
              </a:ext>
            </a:extLst>
          </p:cNvPr>
          <p:cNvSpPr/>
          <p:nvPr/>
        </p:nvSpPr>
        <p:spPr>
          <a:xfrm>
            <a:off x="3511416" y="3263378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061C7-90AA-41D6-ABAE-83E62D0C47E0}"/>
              </a:ext>
            </a:extLst>
          </p:cNvPr>
          <p:cNvSpPr txBox="1"/>
          <p:nvPr/>
        </p:nvSpPr>
        <p:spPr>
          <a:xfrm>
            <a:off x="3646320" y="4661724"/>
            <a:ext cx="107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Options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FC00A6-BB42-42C9-84D0-3EDE36A274DB}"/>
              </a:ext>
            </a:extLst>
          </p:cNvPr>
          <p:cNvSpPr/>
          <p:nvPr/>
        </p:nvSpPr>
        <p:spPr>
          <a:xfrm>
            <a:off x="3511416" y="4637318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1AD6F1-1682-4FE1-85A1-E059B7756D9F}"/>
              </a:ext>
            </a:extLst>
          </p:cNvPr>
          <p:cNvCxnSpPr/>
          <p:nvPr/>
        </p:nvCxnSpPr>
        <p:spPr>
          <a:xfrm>
            <a:off x="4142782" y="4280417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924A7A-C1B2-4546-BDFE-CBFDDC32C4FB}"/>
              </a:ext>
            </a:extLst>
          </p:cNvPr>
          <p:cNvSpPr txBox="1"/>
          <p:nvPr/>
        </p:nvSpPr>
        <p:spPr>
          <a:xfrm>
            <a:off x="3531633" y="3453396"/>
            <a:ext cx="130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Statement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229996-F51B-4C0C-815C-1D9E7348F9A1}"/>
              </a:ext>
            </a:extLst>
          </p:cNvPr>
          <p:cNvCxnSpPr/>
          <p:nvPr/>
        </p:nvCxnSpPr>
        <p:spPr>
          <a:xfrm>
            <a:off x="8070973" y="2906477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F15C7E9-D7F6-422E-92D8-9A756FBB43CB}"/>
              </a:ext>
            </a:extLst>
          </p:cNvPr>
          <p:cNvSpPr/>
          <p:nvPr/>
        </p:nvSpPr>
        <p:spPr>
          <a:xfrm>
            <a:off x="7374300" y="3263378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3E8A9-5239-4B41-BD4F-3DA8EB88F14A}"/>
              </a:ext>
            </a:extLst>
          </p:cNvPr>
          <p:cNvSpPr txBox="1"/>
          <p:nvPr/>
        </p:nvSpPr>
        <p:spPr>
          <a:xfrm>
            <a:off x="7354085" y="3453395"/>
            <a:ext cx="130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 post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EADC19-0E7E-495E-86A1-EBDFB84859A9}"/>
              </a:ext>
            </a:extLst>
          </p:cNvPr>
          <p:cNvSpPr/>
          <p:nvPr/>
        </p:nvSpPr>
        <p:spPr>
          <a:xfrm>
            <a:off x="10440954" y="3238981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0AC204-8D30-4B1D-B47A-512A8619D102}"/>
              </a:ext>
            </a:extLst>
          </p:cNvPr>
          <p:cNvSpPr txBox="1"/>
          <p:nvPr/>
        </p:nvSpPr>
        <p:spPr>
          <a:xfrm>
            <a:off x="634283" y="3464964"/>
            <a:ext cx="15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0F63DC-1B6D-49B2-8E75-F956910A3B32}"/>
              </a:ext>
            </a:extLst>
          </p:cNvPr>
          <p:cNvCxnSpPr/>
          <p:nvPr/>
        </p:nvCxnSpPr>
        <p:spPr>
          <a:xfrm>
            <a:off x="11094097" y="2906477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ADB434-DF9B-4B22-9524-8780E6F967D1}"/>
              </a:ext>
            </a:extLst>
          </p:cNvPr>
          <p:cNvSpPr/>
          <p:nvPr/>
        </p:nvSpPr>
        <p:spPr>
          <a:xfrm>
            <a:off x="10430870" y="4597853"/>
            <a:ext cx="1306286" cy="1026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4BD2FA-38B4-4D54-98A0-B4B896F152DC}"/>
              </a:ext>
            </a:extLst>
          </p:cNvPr>
          <p:cNvCxnSpPr/>
          <p:nvPr/>
        </p:nvCxnSpPr>
        <p:spPr>
          <a:xfrm>
            <a:off x="11068461" y="4240952"/>
            <a:ext cx="0" cy="356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06E1FF3-5690-44F0-9ED9-D09CE7D3E4AA}"/>
              </a:ext>
            </a:extLst>
          </p:cNvPr>
          <p:cNvSpPr txBox="1"/>
          <p:nvPr/>
        </p:nvSpPr>
        <p:spPr>
          <a:xfrm>
            <a:off x="10440954" y="4763474"/>
            <a:ext cx="15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Hiring Statement</a:t>
            </a:r>
          </a:p>
        </p:txBody>
      </p:sp>
    </p:spTree>
    <p:extLst>
      <p:ext uri="{BB962C8B-B14F-4D97-AF65-F5344CB8AC3E}">
        <p14:creationId xmlns:p14="http://schemas.microsoft.com/office/powerpoint/2010/main" val="409223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63BC7-AEAD-461E-9005-4B3F67C83250}"/>
              </a:ext>
            </a:extLst>
          </p:cNvPr>
          <p:cNvSpPr/>
          <p:nvPr/>
        </p:nvSpPr>
        <p:spPr>
          <a:xfrm>
            <a:off x="3887257" y="709126"/>
            <a:ext cx="5523722" cy="17914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3866-9B96-437C-A82D-59C9B69091FD}"/>
              </a:ext>
            </a:extLst>
          </p:cNvPr>
          <p:cNvSpPr/>
          <p:nvPr/>
        </p:nvSpPr>
        <p:spPr>
          <a:xfrm>
            <a:off x="8643869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C7A8D-1E6E-4EFE-933E-CB12509124D2}"/>
              </a:ext>
            </a:extLst>
          </p:cNvPr>
          <p:cNvSpPr/>
          <p:nvPr/>
        </p:nvSpPr>
        <p:spPr>
          <a:xfrm>
            <a:off x="8854557" y="525902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950EE-2308-4BD5-8ED1-B01AAE06DF5F}"/>
              </a:ext>
            </a:extLst>
          </p:cNvPr>
          <p:cNvSpPr/>
          <p:nvPr/>
        </p:nvSpPr>
        <p:spPr>
          <a:xfrm>
            <a:off x="9065245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5D499-1751-4EA7-80C7-E89D4DC8A37C}"/>
              </a:ext>
            </a:extLst>
          </p:cNvPr>
          <p:cNvSpPr/>
          <p:nvPr/>
        </p:nvSpPr>
        <p:spPr>
          <a:xfrm>
            <a:off x="9280349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A5819-26A3-4A01-A43B-12881C1E21E1}"/>
              </a:ext>
            </a:extLst>
          </p:cNvPr>
          <p:cNvSpPr txBox="1"/>
          <p:nvPr/>
        </p:nvSpPr>
        <p:spPr>
          <a:xfrm>
            <a:off x="4768999" y="1420198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 banner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7CEF9-9665-48B2-9335-AA30FF59F9A2}"/>
              </a:ext>
            </a:extLst>
          </p:cNvPr>
          <p:cNvSpPr/>
          <p:nvPr/>
        </p:nvSpPr>
        <p:spPr>
          <a:xfrm>
            <a:off x="8531346" y="2755977"/>
            <a:ext cx="749003" cy="697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528A6-A746-4DC8-9BF5-30E6722A5021}"/>
              </a:ext>
            </a:extLst>
          </p:cNvPr>
          <p:cNvSpPr/>
          <p:nvPr/>
        </p:nvSpPr>
        <p:spPr>
          <a:xfrm>
            <a:off x="3887257" y="3788229"/>
            <a:ext cx="4000873" cy="46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9E835-BA9C-4A31-8C9A-22C2AFDCEE9B}"/>
              </a:ext>
            </a:extLst>
          </p:cNvPr>
          <p:cNvSpPr/>
          <p:nvPr/>
        </p:nvSpPr>
        <p:spPr>
          <a:xfrm>
            <a:off x="8334905" y="3788229"/>
            <a:ext cx="1076074" cy="46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7768C-B9AD-4B3F-8976-11CD7D424424}"/>
              </a:ext>
            </a:extLst>
          </p:cNvPr>
          <p:cNvSpPr txBox="1"/>
          <p:nvPr/>
        </p:nvSpPr>
        <p:spPr>
          <a:xfrm>
            <a:off x="3963744" y="3887494"/>
            <a:ext cx="384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Cupcakes, and Cookies and Baked Goods – Made Simple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DC2DB-1F53-4012-8202-110649DBC701}"/>
              </a:ext>
            </a:extLst>
          </p:cNvPr>
          <p:cNvSpPr txBox="1"/>
          <p:nvPr/>
        </p:nvSpPr>
        <p:spPr>
          <a:xfrm>
            <a:off x="8408214" y="3902386"/>
            <a:ext cx="89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09E46-466B-416A-9F37-B4D60A3A7147}"/>
              </a:ext>
            </a:extLst>
          </p:cNvPr>
          <p:cNvSpPr/>
          <p:nvPr/>
        </p:nvSpPr>
        <p:spPr>
          <a:xfrm>
            <a:off x="8334905" y="4342389"/>
            <a:ext cx="1076074" cy="151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079C1-5CF1-4CAA-B457-B89299AA7025}"/>
              </a:ext>
            </a:extLst>
          </p:cNvPr>
          <p:cNvSpPr/>
          <p:nvPr/>
        </p:nvSpPr>
        <p:spPr>
          <a:xfrm>
            <a:off x="3845063" y="5998852"/>
            <a:ext cx="5565916" cy="822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E06A0-E85C-47CC-BF9F-D4F49856D2D2}"/>
              </a:ext>
            </a:extLst>
          </p:cNvPr>
          <p:cNvSpPr/>
          <p:nvPr/>
        </p:nvSpPr>
        <p:spPr>
          <a:xfrm>
            <a:off x="3405674" y="0"/>
            <a:ext cx="648477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1F020-E703-4C7C-AC2F-CD14968B43B8}"/>
              </a:ext>
            </a:extLst>
          </p:cNvPr>
          <p:cNvSpPr txBox="1"/>
          <p:nvPr/>
        </p:nvSpPr>
        <p:spPr>
          <a:xfrm>
            <a:off x="3887257" y="4413383"/>
            <a:ext cx="4000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dolor sit </a:t>
            </a:r>
            <a:r>
              <a:rPr lang="en-US" sz="1050" dirty="0" err="1"/>
              <a:t>amet</a:t>
            </a:r>
            <a:r>
              <a:rPr lang="en-US" sz="1050" dirty="0"/>
              <a:t>, </a:t>
            </a:r>
            <a:r>
              <a:rPr lang="en-US" sz="1050" dirty="0" err="1"/>
              <a:t>consectetur</a:t>
            </a:r>
            <a:r>
              <a:rPr lang="en-US" sz="1050" dirty="0"/>
              <a:t> </a:t>
            </a:r>
            <a:r>
              <a:rPr lang="en-US" sz="1050" dirty="0" err="1"/>
              <a:t>adipiscing</a:t>
            </a:r>
            <a:r>
              <a:rPr lang="en-US" sz="1050" dirty="0"/>
              <a:t> </a:t>
            </a:r>
            <a:r>
              <a:rPr lang="en-US" sz="1050" dirty="0" err="1"/>
              <a:t>elit</a:t>
            </a:r>
            <a:r>
              <a:rPr lang="en-US" sz="1050" dirty="0"/>
              <a:t>, sed do </a:t>
            </a:r>
            <a:r>
              <a:rPr lang="en-US" sz="1050" dirty="0" err="1"/>
              <a:t>eiusmod</a:t>
            </a:r>
            <a:r>
              <a:rPr lang="en-US" sz="1050" dirty="0"/>
              <a:t> </a:t>
            </a:r>
            <a:r>
              <a:rPr lang="en-US" sz="1050" dirty="0" err="1"/>
              <a:t>tempor</a:t>
            </a:r>
            <a:r>
              <a:rPr lang="en-US" sz="1050" dirty="0"/>
              <a:t> </a:t>
            </a:r>
            <a:r>
              <a:rPr lang="en-US" sz="1050" dirty="0" err="1"/>
              <a:t>incididunt</a:t>
            </a:r>
            <a:r>
              <a:rPr lang="en-US" sz="1050" dirty="0"/>
              <a:t>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labore</a:t>
            </a:r>
            <a:r>
              <a:rPr lang="en-US" sz="1050" dirty="0"/>
              <a:t> et dolore magna </a:t>
            </a:r>
            <a:r>
              <a:rPr lang="en-US" sz="1050" dirty="0" err="1"/>
              <a:t>aliqua</a:t>
            </a:r>
            <a:r>
              <a:rPr lang="en-US" sz="1050" dirty="0"/>
              <a:t>. Ut </a:t>
            </a:r>
            <a:r>
              <a:rPr lang="en-US" sz="1050" dirty="0" err="1"/>
              <a:t>enim</a:t>
            </a:r>
            <a:r>
              <a:rPr lang="en-US" sz="1050" dirty="0"/>
              <a:t> ad minim </a:t>
            </a:r>
            <a:r>
              <a:rPr lang="en-US" sz="1050" dirty="0" err="1"/>
              <a:t>veniam</a:t>
            </a:r>
            <a:r>
              <a:rPr lang="en-US" sz="1050" dirty="0"/>
              <a:t>, </a:t>
            </a:r>
            <a:r>
              <a:rPr lang="en-US" sz="1050" dirty="0" err="1"/>
              <a:t>quis</a:t>
            </a:r>
            <a:r>
              <a:rPr lang="en-US" sz="1050" dirty="0"/>
              <a:t> </a:t>
            </a:r>
            <a:r>
              <a:rPr lang="en-US" sz="1050" dirty="0" err="1"/>
              <a:t>nostrud</a:t>
            </a:r>
            <a:r>
              <a:rPr lang="en-US" sz="1050" dirty="0"/>
              <a:t> exercitation </a:t>
            </a:r>
            <a:r>
              <a:rPr lang="en-US" sz="1050" dirty="0" err="1"/>
              <a:t>ullamco</a:t>
            </a:r>
            <a:r>
              <a:rPr lang="en-US" sz="1050" dirty="0"/>
              <a:t> </a:t>
            </a:r>
            <a:r>
              <a:rPr lang="en-US" sz="1050" dirty="0" err="1"/>
              <a:t>laboris</a:t>
            </a:r>
            <a:r>
              <a:rPr lang="en-US" sz="1050" dirty="0"/>
              <a:t> nisi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aliquip</a:t>
            </a:r>
            <a:r>
              <a:rPr lang="en-US" sz="1050" dirty="0"/>
              <a:t> ex </a:t>
            </a:r>
            <a:r>
              <a:rPr lang="en-US" sz="1050" dirty="0" err="1"/>
              <a:t>ea</a:t>
            </a:r>
            <a:r>
              <a:rPr lang="en-US" sz="1050" dirty="0"/>
              <a:t> </a:t>
            </a:r>
            <a:r>
              <a:rPr lang="en-US" sz="1050" dirty="0" err="1"/>
              <a:t>commodo</a:t>
            </a:r>
            <a:r>
              <a:rPr lang="en-US" sz="1050" dirty="0"/>
              <a:t> </a:t>
            </a:r>
            <a:r>
              <a:rPr lang="en-US" sz="1050" dirty="0" err="1"/>
              <a:t>consequat</a:t>
            </a:r>
            <a:r>
              <a:rPr lang="en-US" sz="1050" dirty="0"/>
              <a:t>. Duis </a:t>
            </a:r>
            <a:r>
              <a:rPr lang="en-US" sz="1050" dirty="0" err="1"/>
              <a:t>aute</a:t>
            </a:r>
            <a:r>
              <a:rPr lang="en-US" sz="1050" dirty="0"/>
              <a:t> </a:t>
            </a:r>
            <a:r>
              <a:rPr lang="en-US" sz="1050" dirty="0" err="1"/>
              <a:t>irure</a:t>
            </a:r>
            <a:r>
              <a:rPr lang="en-US" sz="1050" dirty="0"/>
              <a:t> dolor in </a:t>
            </a:r>
            <a:r>
              <a:rPr lang="en-US" sz="1050" dirty="0" err="1"/>
              <a:t>reprehenderit</a:t>
            </a:r>
            <a:r>
              <a:rPr lang="en-US" sz="1050" dirty="0"/>
              <a:t> in </a:t>
            </a:r>
            <a:r>
              <a:rPr lang="en-US" sz="1050" dirty="0" err="1"/>
              <a:t>voluptate</a:t>
            </a:r>
            <a:r>
              <a:rPr lang="en-US" sz="1050" dirty="0"/>
              <a:t> </a:t>
            </a:r>
            <a:r>
              <a:rPr lang="en-US" sz="1050" dirty="0" err="1"/>
              <a:t>velit</a:t>
            </a:r>
            <a:r>
              <a:rPr lang="en-US" sz="1050" dirty="0"/>
              <a:t> </a:t>
            </a:r>
            <a:r>
              <a:rPr lang="en-US" sz="1050" dirty="0" err="1"/>
              <a:t>esse</a:t>
            </a:r>
            <a:r>
              <a:rPr lang="en-US" sz="1050" dirty="0"/>
              <a:t> </a:t>
            </a:r>
            <a:r>
              <a:rPr lang="en-US" sz="1050" dirty="0" err="1"/>
              <a:t>cillum</a:t>
            </a:r>
            <a:r>
              <a:rPr lang="en-US" sz="1050" dirty="0"/>
              <a:t> dolore </a:t>
            </a:r>
            <a:r>
              <a:rPr lang="en-US" sz="1050" dirty="0" err="1"/>
              <a:t>eu</a:t>
            </a:r>
            <a:r>
              <a:rPr lang="en-US" sz="1050" dirty="0"/>
              <a:t> </a:t>
            </a:r>
            <a:r>
              <a:rPr lang="en-US" sz="1050" dirty="0" err="1"/>
              <a:t>fugiat</a:t>
            </a:r>
            <a:r>
              <a:rPr lang="en-US" sz="1050" dirty="0"/>
              <a:t> </a:t>
            </a:r>
            <a:r>
              <a:rPr lang="en-US" sz="1050" dirty="0" err="1"/>
              <a:t>nulla</a:t>
            </a:r>
            <a:r>
              <a:rPr lang="en-US" sz="1050" dirty="0"/>
              <a:t> </a:t>
            </a:r>
            <a:r>
              <a:rPr lang="en-US" sz="1050" dirty="0" err="1"/>
              <a:t>pariatur</a:t>
            </a:r>
            <a:r>
              <a:rPr lang="en-US" sz="1050" dirty="0"/>
              <a:t>. </a:t>
            </a:r>
            <a:r>
              <a:rPr lang="en-US" sz="1050" dirty="0" err="1"/>
              <a:t>Excepteur</a:t>
            </a:r>
            <a:r>
              <a:rPr lang="en-US" sz="1050" dirty="0"/>
              <a:t> </a:t>
            </a:r>
            <a:r>
              <a:rPr lang="en-US" sz="1050" dirty="0" err="1"/>
              <a:t>sint</a:t>
            </a:r>
            <a:r>
              <a:rPr lang="en-US" sz="1050" dirty="0"/>
              <a:t> </a:t>
            </a:r>
            <a:r>
              <a:rPr lang="en-US" sz="1050" dirty="0" err="1"/>
              <a:t>occaecat</a:t>
            </a:r>
            <a:r>
              <a:rPr lang="en-US" sz="1050" dirty="0"/>
              <a:t> </a:t>
            </a:r>
            <a:r>
              <a:rPr lang="en-US" sz="1050" dirty="0" err="1"/>
              <a:t>cupidatat</a:t>
            </a:r>
            <a:r>
              <a:rPr lang="en-US" sz="1050" dirty="0"/>
              <a:t> non </a:t>
            </a:r>
            <a:r>
              <a:rPr lang="en-US" sz="1050" dirty="0" err="1"/>
              <a:t>proident</a:t>
            </a:r>
            <a:r>
              <a:rPr lang="en-US" sz="1050" dirty="0"/>
              <a:t>, sunt in culpa qui </a:t>
            </a:r>
            <a:r>
              <a:rPr lang="en-US" sz="1050" dirty="0" err="1"/>
              <a:t>officia</a:t>
            </a:r>
            <a:r>
              <a:rPr lang="en-US" sz="1050" dirty="0"/>
              <a:t> </a:t>
            </a:r>
            <a:r>
              <a:rPr lang="en-US" sz="1050" dirty="0" err="1"/>
              <a:t>deserunt</a:t>
            </a:r>
            <a:r>
              <a:rPr lang="en-US" sz="1050" dirty="0"/>
              <a:t> </a:t>
            </a:r>
            <a:r>
              <a:rPr lang="en-US" sz="1050" dirty="0" err="1"/>
              <a:t>mollit</a:t>
            </a:r>
            <a:r>
              <a:rPr lang="en-US" sz="1050" dirty="0"/>
              <a:t> </a:t>
            </a:r>
            <a:r>
              <a:rPr lang="en-US" sz="1050" dirty="0" err="1"/>
              <a:t>anim</a:t>
            </a:r>
            <a:r>
              <a:rPr lang="en-US" sz="1050" dirty="0"/>
              <a:t> id </a:t>
            </a:r>
            <a:r>
              <a:rPr lang="en-US" sz="1050" dirty="0" err="1"/>
              <a:t>est</a:t>
            </a:r>
            <a:r>
              <a:rPr lang="en-US" sz="1050" dirty="0"/>
              <a:t> </a:t>
            </a:r>
            <a:r>
              <a:rPr lang="en-US" sz="1050" dirty="0" err="1"/>
              <a:t>laborum</a:t>
            </a:r>
            <a:r>
              <a:rPr lang="en-US" sz="1050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4990C-53AE-4EFD-8E40-CD068D1188D0}"/>
              </a:ext>
            </a:extLst>
          </p:cNvPr>
          <p:cNvSpPr/>
          <p:nvPr/>
        </p:nvSpPr>
        <p:spPr>
          <a:xfrm>
            <a:off x="5363059" y="6034668"/>
            <a:ext cx="1042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Home</a:t>
            </a:r>
          </a:p>
          <a:p>
            <a:r>
              <a:rPr lang="en-US" sz="800" dirty="0"/>
              <a:t>About</a:t>
            </a:r>
          </a:p>
          <a:p>
            <a:r>
              <a:rPr lang="en-US" sz="800" dirty="0"/>
              <a:t>Menu</a:t>
            </a:r>
          </a:p>
          <a:p>
            <a:r>
              <a:rPr lang="en-US" sz="800" dirty="0"/>
              <a:t>Order</a:t>
            </a:r>
          </a:p>
          <a:p>
            <a:r>
              <a:rPr lang="en-US" sz="800" dirty="0"/>
              <a:t>Contact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EAB57-BEB0-4FBA-BC9E-A16812BD4900}"/>
              </a:ext>
            </a:extLst>
          </p:cNvPr>
          <p:cNvSpPr txBox="1"/>
          <p:nvPr/>
        </p:nvSpPr>
        <p:spPr>
          <a:xfrm>
            <a:off x="3922031" y="6049608"/>
            <a:ext cx="158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Simply Cupcake &amp; Sweets</a:t>
            </a:r>
          </a:p>
          <a:p>
            <a:r>
              <a:rPr lang="en-US" sz="1000" dirty="0"/>
              <a:t>123 Address Rd.</a:t>
            </a:r>
          </a:p>
          <a:p>
            <a:r>
              <a:rPr lang="en-US" sz="1000" dirty="0"/>
              <a:t>City, State 45678</a:t>
            </a: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EEEC1E-4005-49AE-B63C-3F49AE60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1" y="316543"/>
            <a:ext cx="345053" cy="3450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5077D5-9131-4260-B792-056885BF8B6A}"/>
              </a:ext>
            </a:extLst>
          </p:cNvPr>
          <p:cNvSpPr txBox="1"/>
          <p:nvPr/>
        </p:nvSpPr>
        <p:spPr>
          <a:xfrm>
            <a:off x="5022144" y="303202"/>
            <a:ext cx="338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Simply Cupcakes &amp; Sweets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A2909-1C72-4A8F-8F42-6ADB98160BAD}"/>
              </a:ext>
            </a:extLst>
          </p:cNvPr>
          <p:cNvSpPr txBox="1"/>
          <p:nvPr/>
        </p:nvSpPr>
        <p:spPr>
          <a:xfrm>
            <a:off x="8405895" y="2950812"/>
            <a:ext cx="99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08C2AA-0DE8-41C2-BF95-E909579CB773}"/>
              </a:ext>
            </a:extLst>
          </p:cNvPr>
          <p:cNvSpPr/>
          <p:nvPr/>
        </p:nvSpPr>
        <p:spPr>
          <a:xfrm>
            <a:off x="6593569" y="6074229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B47BF6-F605-42C7-BDEE-7B8D1E8E259F}"/>
              </a:ext>
            </a:extLst>
          </p:cNvPr>
          <p:cNvSpPr/>
          <p:nvPr/>
        </p:nvSpPr>
        <p:spPr>
          <a:xfrm>
            <a:off x="7542118" y="6074229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1563FF-9269-4493-92A2-52627EB1134A}"/>
              </a:ext>
            </a:extLst>
          </p:cNvPr>
          <p:cNvSpPr/>
          <p:nvPr/>
        </p:nvSpPr>
        <p:spPr>
          <a:xfrm>
            <a:off x="8485216" y="6076222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AF73C-93AA-4BBE-94AF-2065B8322098}"/>
              </a:ext>
            </a:extLst>
          </p:cNvPr>
          <p:cNvSpPr txBox="1"/>
          <p:nvPr/>
        </p:nvSpPr>
        <p:spPr>
          <a:xfrm>
            <a:off x="7623296" y="6634832"/>
            <a:ext cx="2183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Simply Cupcakes &amp; Sweets © 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B1E915-692F-40EC-AE26-29239D35C10C}"/>
              </a:ext>
            </a:extLst>
          </p:cNvPr>
          <p:cNvSpPr/>
          <p:nvPr/>
        </p:nvSpPr>
        <p:spPr>
          <a:xfrm>
            <a:off x="7475449" y="2767847"/>
            <a:ext cx="749003" cy="697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056EFE-DCA9-43BE-AA2C-71713720FC41}"/>
              </a:ext>
            </a:extLst>
          </p:cNvPr>
          <p:cNvSpPr/>
          <p:nvPr/>
        </p:nvSpPr>
        <p:spPr>
          <a:xfrm>
            <a:off x="6405856" y="2770900"/>
            <a:ext cx="749003" cy="697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A802AF-AB9C-423C-B89B-A5ADD871CFE1}"/>
              </a:ext>
            </a:extLst>
          </p:cNvPr>
          <p:cNvSpPr/>
          <p:nvPr/>
        </p:nvSpPr>
        <p:spPr>
          <a:xfrm>
            <a:off x="5346997" y="2770900"/>
            <a:ext cx="749003" cy="697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63CC38-1A4E-48D6-BF80-8A467AA4DBD3}"/>
              </a:ext>
            </a:extLst>
          </p:cNvPr>
          <p:cNvSpPr/>
          <p:nvPr/>
        </p:nvSpPr>
        <p:spPr>
          <a:xfrm>
            <a:off x="4273141" y="2762012"/>
            <a:ext cx="749003" cy="697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7EE75B-A618-4608-85BF-8D6B664C8D05}"/>
              </a:ext>
            </a:extLst>
          </p:cNvPr>
          <p:cNvSpPr txBox="1"/>
          <p:nvPr/>
        </p:nvSpPr>
        <p:spPr>
          <a:xfrm>
            <a:off x="7357491" y="2962169"/>
            <a:ext cx="99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FB6C-607C-4E07-ACB2-D1AA000FD9E0}"/>
              </a:ext>
            </a:extLst>
          </p:cNvPr>
          <p:cNvSpPr txBox="1"/>
          <p:nvPr/>
        </p:nvSpPr>
        <p:spPr>
          <a:xfrm>
            <a:off x="6280405" y="2963472"/>
            <a:ext cx="99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Menu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57B2BB-D8B5-4804-94F9-F77C7CB99D0D}"/>
              </a:ext>
            </a:extLst>
          </p:cNvPr>
          <p:cNvSpPr txBox="1"/>
          <p:nvPr/>
        </p:nvSpPr>
        <p:spPr>
          <a:xfrm>
            <a:off x="5219770" y="2963471"/>
            <a:ext cx="99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9DE6EB-B971-4CA4-A909-9E1CE8F3DCF5}"/>
              </a:ext>
            </a:extLst>
          </p:cNvPr>
          <p:cNvSpPr txBox="1"/>
          <p:nvPr/>
        </p:nvSpPr>
        <p:spPr>
          <a:xfrm>
            <a:off x="4145965" y="2956847"/>
            <a:ext cx="99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E806F3-B5CE-4832-B9B6-6069BF83978E}"/>
              </a:ext>
            </a:extLst>
          </p:cNvPr>
          <p:cNvCxnSpPr>
            <a:cxnSpLocks/>
          </p:cNvCxnSpPr>
          <p:nvPr/>
        </p:nvCxnSpPr>
        <p:spPr>
          <a:xfrm flipH="1" flipV="1">
            <a:off x="9482960" y="584536"/>
            <a:ext cx="748723" cy="566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250D0-CFDF-4492-8DEF-A721705F3261}"/>
              </a:ext>
            </a:extLst>
          </p:cNvPr>
          <p:cNvSpPr txBox="1"/>
          <p:nvPr/>
        </p:nvSpPr>
        <p:spPr>
          <a:xfrm>
            <a:off x="10231683" y="1063690"/>
            <a:ext cx="86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Social media icons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F2F7B2-FBC7-49C7-98E2-FD024CAD1723}"/>
              </a:ext>
            </a:extLst>
          </p:cNvPr>
          <p:cNvCxnSpPr/>
          <p:nvPr/>
        </p:nvCxnSpPr>
        <p:spPr>
          <a:xfrm flipH="1">
            <a:off x="9280349" y="6074229"/>
            <a:ext cx="1039308" cy="1866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79A9F2-A6E8-45E1-8554-36EF594111AC}"/>
              </a:ext>
            </a:extLst>
          </p:cNvPr>
          <p:cNvSpPr txBox="1"/>
          <p:nvPr/>
        </p:nvSpPr>
        <p:spPr>
          <a:xfrm>
            <a:off x="10282262" y="5906292"/>
            <a:ext cx="1295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Instagram feed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BA90E5-B007-44FC-9541-632AB6CF5BFA}"/>
              </a:ext>
            </a:extLst>
          </p:cNvPr>
          <p:cNvCxnSpPr>
            <a:cxnSpLocks/>
          </p:cNvCxnSpPr>
          <p:nvPr/>
        </p:nvCxnSpPr>
        <p:spPr>
          <a:xfrm flipV="1">
            <a:off x="2790521" y="1822215"/>
            <a:ext cx="1224620" cy="3280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1C4B6C-902A-4253-9E1D-7B3EB96A9467}"/>
              </a:ext>
            </a:extLst>
          </p:cNvPr>
          <p:cNvSpPr txBox="1"/>
          <p:nvPr/>
        </p:nvSpPr>
        <p:spPr>
          <a:xfrm>
            <a:off x="1880435" y="2027169"/>
            <a:ext cx="104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Latest news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F4579E-AC59-4BC4-880C-A3D49DCC480B}"/>
              </a:ext>
            </a:extLst>
          </p:cNvPr>
          <p:cNvCxnSpPr/>
          <p:nvPr/>
        </p:nvCxnSpPr>
        <p:spPr>
          <a:xfrm flipV="1">
            <a:off x="2790521" y="3258589"/>
            <a:ext cx="1304036" cy="2870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2828E-95AF-4A6C-B58C-921D60BCA76E}"/>
              </a:ext>
            </a:extLst>
          </p:cNvPr>
          <p:cNvSpPr txBox="1"/>
          <p:nvPr/>
        </p:nvSpPr>
        <p:spPr>
          <a:xfrm>
            <a:off x="1228154" y="3465295"/>
            <a:ext cx="155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See if format works for nav menu?</a:t>
            </a:r>
          </a:p>
        </p:txBody>
      </p:sp>
    </p:spTree>
    <p:extLst>
      <p:ext uri="{BB962C8B-B14F-4D97-AF65-F5344CB8AC3E}">
        <p14:creationId xmlns:p14="http://schemas.microsoft.com/office/powerpoint/2010/main" val="184305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BA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163BC7-AEAD-461E-9005-4B3F67C83250}"/>
              </a:ext>
            </a:extLst>
          </p:cNvPr>
          <p:cNvSpPr/>
          <p:nvPr/>
        </p:nvSpPr>
        <p:spPr>
          <a:xfrm>
            <a:off x="3887257" y="709126"/>
            <a:ext cx="5523722" cy="1791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3866-9B96-437C-A82D-59C9B69091FD}"/>
              </a:ext>
            </a:extLst>
          </p:cNvPr>
          <p:cNvSpPr/>
          <p:nvPr/>
        </p:nvSpPr>
        <p:spPr>
          <a:xfrm>
            <a:off x="8643869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C7A8D-1E6E-4EFE-933E-CB12509124D2}"/>
              </a:ext>
            </a:extLst>
          </p:cNvPr>
          <p:cNvSpPr/>
          <p:nvPr/>
        </p:nvSpPr>
        <p:spPr>
          <a:xfrm>
            <a:off x="8854557" y="525902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950EE-2308-4BD5-8ED1-B01AAE06DF5F}"/>
              </a:ext>
            </a:extLst>
          </p:cNvPr>
          <p:cNvSpPr/>
          <p:nvPr/>
        </p:nvSpPr>
        <p:spPr>
          <a:xfrm>
            <a:off x="9065245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5D499-1751-4EA7-80C7-E89D4DC8A37C}"/>
              </a:ext>
            </a:extLst>
          </p:cNvPr>
          <p:cNvSpPr/>
          <p:nvPr/>
        </p:nvSpPr>
        <p:spPr>
          <a:xfrm>
            <a:off x="9280349" y="519864"/>
            <a:ext cx="111967" cy="129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A5819-26A3-4A01-A43B-12881C1E21E1}"/>
              </a:ext>
            </a:extLst>
          </p:cNvPr>
          <p:cNvSpPr txBox="1"/>
          <p:nvPr/>
        </p:nvSpPr>
        <p:spPr>
          <a:xfrm>
            <a:off x="4768999" y="1420198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 banner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528A6-A746-4DC8-9BF5-30E6722A5021}"/>
              </a:ext>
            </a:extLst>
          </p:cNvPr>
          <p:cNvSpPr/>
          <p:nvPr/>
        </p:nvSpPr>
        <p:spPr>
          <a:xfrm>
            <a:off x="3872204" y="3089208"/>
            <a:ext cx="4000873" cy="46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9E835-BA9C-4A31-8C9A-22C2AFDCEE9B}"/>
              </a:ext>
            </a:extLst>
          </p:cNvPr>
          <p:cNvSpPr/>
          <p:nvPr/>
        </p:nvSpPr>
        <p:spPr>
          <a:xfrm>
            <a:off x="8293096" y="3584867"/>
            <a:ext cx="1076074" cy="46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7768C-B9AD-4B3F-8976-11CD7D424424}"/>
              </a:ext>
            </a:extLst>
          </p:cNvPr>
          <p:cNvSpPr txBox="1"/>
          <p:nvPr/>
        </p:nvSpPr>
        <p:spPr>
          <a:xfrm>
            <a:off x="3960508" y="3170796"/>
            <a:ext cx="384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Cupcakes, and Cookies and Baked Goods – Made Simple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DC2DB-1F53-4012-8202-110649DBC701}"/>
              </a:ext>
            </a:extLst>
          </p:cNvPr>
          <p:cNvSpPr txBox="1"/>
          <p:nvPr/>
        </p:nvSpPr>
        <p:spPr>
          <a:xfrm>
            <a:off x="8370110" y="3662669"/>
            <a:ext cx="89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109E46-466B-416A-9F37-B4D60A3A7147}"/>
              </a:ext>
            </a:extLst>
          </p:cNvPr>
          <p:cNvSpPr/>
          <p:nvPr/>
        </p:nvSpPr>
        <p:spPr>
          <a:xfrm>
            <a:off x="8306719" y="4182691"/>
            <a:ext cx="1076074" cy="1704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079C1-5CF1-4CAA-B457-B89299AA7025}"/>
              </a:ext>
            </a:extLst>
          </p:cNvPr>
          <p:cNvSpPr/>
          <p:nvPr/>
        </p:nvSpPr>
        <p:spPr>
          <a:xfrm>
            <a:off x="3845063" y="5998852"/>
            <a:ext cx="5565916" cy="822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E06A0-E85C-47CC-BF9F-D4F49856D2D2}"/>
              </a:ext>
            </a:extLst>
          </p:cNvPr>
          <p:cNvSpPr/>
          <p:nvPr/>
        </p:nvSpPr>
        <p:spPr>
          <a:xfrm>
            <a:off x="3405674" y="0"/>
            <a:ext cx="648477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1F020-E703-4C7C-AC2F-CD14968B43B8}"/>
              </a:ext>
            </a:extLst>
          </p:cNvPr>
          <p:cNvSpPr txBox="1"/>
          <p:nvPr/>
        </p:nvSpPr>
        <p:spPr>
          <a:xfrm>
            <a:off x="3807532" y="3910534"/>
            <a:ext cx="4000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Lorem ipsum dolor sit </a:t>
            </a:r>
            <a:r>
              <a:rPr lang="en-US" sz="1050" dirty="0" err="1"/>
              <a:t>amet</a:t>
            </a:r>
            <a:r>
              <a:rPr lang="en-US" sz="1050" dirty="0"/>
              <a:t>, </a:t>
            </a:r>
            <a:r>
              <a:rPr lang="en-US" sz="1050" dirty="0" err="1"/>
              <a:t>consectetur</a:t>
            </a:r>
            <a:r>
              <a:rPr lang="en-US" sz="1050" dirty="0"/>
              <a:t> </a:t>
            </a:r>
            <a:r>
              <a:rPr lang="en-US" sz="1050" dirty="0" err="1"/>
              <a:t>adipiscing</a:t>
            </a:r>
            <a:r>
              <a:rPr lang="en-US" sz="1050" dirty="0"/>
              <a:t> </a:t>
            </a:r>
            <a:r>
              <a:rPr lang="en-US" sz="1050" dirty="0" err="1"/>
              <a:t>elit</a:t>
            </a:r>
            <a:r>
              <a:rPr lang="en-US" sz="1050" dirty="0"/>
              <a:t>, sed do </a:t>
            </a:r>
            <a:r>
              <a:rPr lang="en-US" sz="1050" dirty="0" err="1"/>
              <a:t>eiusmod</a:t>
            </a:r>
            <a:r>
              <a:rPr lang="en-US" sz="1050" dirty="0"/>
              <a:t> </a:t>
            </a:r>
            <a:r>
              <a:rPr lang="en-US" sz="1050" dirty="0" err="1"/>
              <a:t>tempor</a:t>
            </a:r>
            <a:r>
              <a:rPr lang="en-US" sz="1050" dirty="0"/>
              <a:t> </a:t>
            </a:r>
            <a:r>
              <a:rPr lang="en-US" sz="1050" dirty="0" err="1"/>
              <a:t>incididunt</a:t>
            </a:r>
            <a:r>
              <a:rPr lang="en-US" sz="1050" dirty="0"/>
              <a:t>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labore</a:t>
            </a:r>
            <a:r>
              <a:rPr lang="en-US" sz="1050" dirty="0"/>
              <a:t> et dolore magna </a:t>
            </a:r>
            <a:r>
              <a:rPr lang="en-US" sz="1050" dirty="0" err="1"/>
              <a:t>aliqua</a:t>
            </a:r>
            <a:r>
              <a:rPr lang="en-US" sz="1050" dirty="0"/>
              <a:t>. Ut </a:t>
            </a:r>
            <a:r>
              <a:rPr lang="en-US" sz="1050" dirty="0" err="1"/>
              <a:t>enim</a:t>
            </a:r>
            <a:r>
              <a:rPr lang="en-US" sz="1050" dirty="0"/>
              <a:t> ad minim </a:t>
            </a:r>
            <a:r>
              <a:rPr lang="en-US" sz="1050" dirty="0" err="1"/>
              <a:t>veniam</a:t>
            </a:r>
            <a:r>
              <a:rPr lang="en-US" sz="1050" dirty="0"/>
              <a:t>, </a:t>
            </a:r>
            <a:r>
              <a:rPr lang="en-US" sz="1050" dirty="0" err="1"/>
              <a:t>quis</a:t>
            </a:r>
            <a:r>
              <a:rPr lang="en-US" sz="1050" dirty="0"/>
              <a:t> </a:t>
            </a:r>
            <a:r>
              <a:rPr lang="en-US" sz="1050" dirty="0" err="1"/>
              <a:t>nostrud</a:t>
            </a:r>
            <a:r>
              <a:rPr lang="en-US" sz="1050" dirty="0"/>
              <a:t> exercitation </a:t>
            </a:r>
            <a:r>
              <a:rPr lang="en-US" sz="1050" dirty="0" err="1"/>
              <a:t>ullamco</a:t>
            </a:r>
            <a:r>
              <a:rPr lang="en-US" sz="1050" dirty="0"/>
              <a:t> </a:t>
            </a:r>
            <a:r>
              <a:rPr lang="en-US" sz="1050" dirty="0" err="1"/>
              <a:t>laboris</a:t>
            </a:r>
            <a:r>
              <a:rPr lang="en-US" sz="1050" dirty="0"/>
              <a:t> nisi </a:t>
            </a:r>
            <a:r>
              <a:rPr lang="en-US" sz="1050" dirty="0" err="1"/>
              <a:t>ut</a:t>
            </a:r>
            <a:r>
              <a:rPr lang="en-US" sz="1050" dirty="0"/>
              <a:t> </a:t>
            </a:r>
            <a:r>
              <a:rPr lang="en-US" sz="1050" dirty="0" err="1"/>
              <a:t>aliquip</a:t>
            </a:r>
            <a:r>
              <a:rPr lang="en-US" sz="1050" dirty="0"/>
              <a:t> ex </a:t>
            </a:r>
            <a:r>
              <a:rPr lang="en-US" sz="1050" dirty="0" err="1"/>
              <a:t>ea</a:t>
            </a:r>
            <a:r>
              <a:rPr lang="en-US" sz="1050" dirty="0"/>
              <a:t> </a:t>
            </a:r>
            <a:r>
              <a:rPr lang="en-US" sz="1050" dirty="0" err="1"/>
              <a:t>commodo</a:t>
            </a:r>
            <a:r>
              <a:rPr lang="en-US" sz="1050" dirty="0"/>
              <a:t> </a:t>
            </a:r>
            <a:r>
              <a:rPr lang="en-US" sz="1050" dirty="0" err="1"/>
              <a:t>consequat</a:t>
            </a:r>
            <a:r>
              <a:rPr lang="en-US" sz="1050" dirty="0"/>
              <a:t>. Duis </a:t>
            </a:r>
            <a:r>
              <a:rPr lang="en-US" sz="1050" dirty="0" err="1"/>
              <a:t>aute</a:t>
            </a:r>
            <a:r>
              <a:rPr lang="en-US" sz="1050" dirty="0"/>
              <a:t> </a:t>
            </a:r>
            <a:r>
              <a:rPr lang="en-US" sz="1050" dirty="0" err="1"/>
              <a:t>irure</a:t>
            </a:r>
            <a:r>
              <a:rPr lang="en-US" sz="1050" dirty="0"/>
              <a:t> dolor in </a:t>
            </a:r>
            <a:r>
              <a:rPr lang="en-US" sz="1050" dirty="0" err="1"/>
              <a:t>reprehenderit</a:t>
            </a:r>
            <a:r>
              <a:rPr lang="en-US" sz="1050" dirty="0"/>
              <a:t> in </a:t>
            </a:r>
            <a:r>
              <a:rPr lang="en-US" sz="1050" dirty="0" err="1"/>
              <a:t>voluptate</a:t>
            </a:r>
            <a:r>
              <a:rPr lang="en-US" sz="1050" dirty="0"/>
              <a:t> </a:t>
            </a:r>
            <a:r>
              <a:rPr lang="en-US" sz="1050" dirty="0" err="1"/>
              <a:t>velit</a:t>
            </a:r>
            <a:r>
              <a:rPr lang="en-US" sz="1050" dirty="0"/>
              <a:t> </a:t>
            </a:r>
            <a:r>
              <a:rPr lang="en-US" sz="1050" dirty="0" err="1"/>
              <a:t>esse</a:t>
            </a:r>
            <a:r>
              <a:rPr lang="en-US" sz="1050" dirty="0"/>
              <a:t> </a:t>
            </a:r>
            <a:r>
              <a:rPr lang="en-US" sz="1050" dirty="0" err="1"/>
              <a:t>cillum</a:t>
            </a:r>
            <a:r>
              <a:rPr lang="en-US" sz="1050" dirty="0"/>
              <a:t> dolore </a:t>
            </a:r>
            <a:r>
              <a:rPr lang="en-US" sz="1050" dirty="0" err="1"/>
              <a:t>eu</a:t>
            </a:r>
            <a:r>
              <a:rPr lang="en-US" sz="1050" dirty="0"/>
              <a:t> </a:t>
            </a:r>
            <a:r>
              <a:rPr lang="en-US" sz="1050" dirty="0" err="1"/>
              <a:t>fugiat</a:t>
            </a:r>
            <a:r>
              <a:rPr lang="en-US" sz="1050" dirty="0"/>
              <a:t> </a:t>
            </a:r>
            <a:r>
              <a:rPr lang="en-US" sz="1050" dirty="0" err="1"/>
              <a:t>nulla</a:t>
            </a:r>
            <a:r>
              <a:rPr lang="en-US" sz="1050" dirty="0"/>
              <a:t> </a:t>
            </a:r>
            <a:r>
              <a:rPr lang="en-US" sz="1050" dirty="0" err="1"/>
              <a:t>pariatur</a:t>
            </a:r>
            <a:r>
              <a:rPr lang="en-US" sz="1050" dirty="0"/>
              <a:t>. </a:t>
            </a:r>
            <a:r>
              <a:rPr lang="en-US" sz="1050" dirty="0" err="1"/>
              <a:t>Excepteur</a:t>
            </a:r>
            <a:r>
              <a:rPr lang="en-US" sz="1050" dirty="0"/>
              <a:t> </a:t>
            </a:r>
            <a:r>
              <a:rPr lang="en-US" sz="1050" dirty="0" err="1"/>
              <a:t>sint</a:t>
            </a:r>
            <a:r>
              <a:rPr lang="en-US" sz="1050" dirty="0"/>
              <a:t> </a:t>
            </a:r>
            <a:r>
              <a:rPr lang="en-US" sz="1050" dirty="0" err="1"/>
              <a:t>occaecat</a:t>
            </a:r>
            <a:r>
              <a:rPr lang="en-US" sz="1050" dirty="0"/>
              <a:t> </a:t>
            </a:r>
            <a:r>
              <a:rPr lang="en-US" sz="1050" dirty="0" err="1"/>
              <a:t>cupidatat</a:t>
            </a:r>
            <a:r>
              <a:rPr lang="en-US" sz="1050" dirty="0"/>
              <a:t> non </a:t>
            </a:r>
            <a:r>
              <a:rPr lang="en-US" sz="1050" dirty="0" err="1"/>
              <a:t>proident</a:t>
            </a:r>
            <a:r>
              <a:rPr lang="en-US" sz="1050" dirty="0"/>
              <a:t>, sunt in culpa qui </a:t>
            </a:r>
            <a:r>
              <a:rPr lang="en-US" sz="1050" dirty="0" err="1"/>
              <a:t>officia</a:t>
            </a:r>
            <a:r>
              <a:rPr lang="en-US" sz="1050" dirty="0"/>
              <a:t> </a:t>
            </a:r>
            <a:r>
              <a:rPr lang="en-US" sz="1050" dirty="0" err="1"/>
              <a:t>deserunt</a:t>
            </a:r>
            <a:r>
              <a:rPr lang="en-US" sz="1050" dirty="0"/>
              <a:t> </a:t>
            </a:r>
            <a:r>
              <a:rPr lang="en-US" sz="1050" dirty="0" err="1"/>
              <a:t>mollit</a:t>
            </a:r>
            <a:r>
              <a:rPr lang="en-US" sz="1050" dirty="0"/>
              <a:t> </a:t>
            </a:r>
            <a:r>
              <a:rPr lang="en-US" sz="1050" dirty="0" err="1"/>
              <a:t>anim</a:t>
            </a:r>
            <a:r>
              <a:rPr lang="en-US" sz="1050" dirty="0"/>
              <a:t> id </a:t>
            </a:r>
            <a:r>
              <a:rPr lang="en-US" sz="1050" dirty="0" err="1"/>
              <a:t>est</a:t>
            </a:r>
            <a:r>
              <a:rPr lang="en-US" sz="1050" dirty="0"/>
              <a:t> </a:t>
            </a:r>
            <a:r>
              <a:rPr lang="en-US" sz="1050" dirty="0" err="1"/>
              <a:t>laborum</a:t>
            </a:r>
            <a:r>
              <a:rPr lang="en-US" sz="1050" dirty="0"/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4990C-53AE-4EFD-8E40-CD068D1188D0}"/>
              </a:ext>
            </a:extLst>
          </p:cNvPr>
          <p:cNvSpPr/>
          <p:nvPr/>
        </p:nvSpPr>
        <p:spPr>
          <a:xfrm>
            <a:off x="5363059" y="6034668"/>
            <a:ext cx="1042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Home</a:t>
            </a:r>
          </a:p>
          <a:p>
            <a:r>
              <a:rPr lang="en-US" sz="800" dirty="0"/>
              <a:t>About</a:t>
            </a:r>
          </a:p>
          <a:p>
            <a:r>
              <a:rPr lang="en-US" sz="800" dirty="0"/>
              <a:t>Menu</a:t>
            </a:r>
          </a:p>
          <a:p>
            <a:r>
              <a:rPr lang="en-US" sz="800" dirty="0"/>
              <a:t>Order</a:t>
            </a:r>
          </a:p>
          <a:p>
            <a:r>
              <a:rPr lang="en-US" sz="800" dirty="0"/>
              <a:t>Contact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EAB57-BEB0-4FBA-BC9E-A16812BD4900}"/>
              </a:ext>
            </a:extLst>
          </p:cNvPr>
          <p:cNvSpPr txBox="1"/>
          <p:nvPr/>
        </p:nvSpPr>
        <p:spPr>
          <a:xfrm>
            <a:off x="3922031" y="6049608"/>
            <a:ext cx="158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Simply Cupcake &amp; Sweets</a:t>
            </a:r>
          </a:p>
          <a:p>
            <a:r>
              <a:rPr lang="en-US" sz="1000" dirty="0"/>
              <a:t>123 Address Rd.</a:t>
            </a:r>
          </a:p>
          <a:p>
            <a:r>
              <a:rPr lang="en-US" sz="1000" dirty="0"/>
              <a:t>City, State 45678</a:t>
            </a: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EEEC1E-4005-49AE-B63C-3F49AE60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1" y="316543"/>
            <a:ext cx="345053" cy="3450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5077D5-9131-4260-B792-056885BF8B6A}"/>
              </a:ext>
            </a:extLst>
          </p:cNvPr>
          <p:cNvSpPr txBox="1"/>
          <p:nvPr/>
        </p:nvSpPr>
        <p:spPr>
          <a:xfrm>
            <a:off x="4950223" y="262075"/>
            <a:ext cx="338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Simply Cupcakes &amp; Sweets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08C2AA-0DE8-41C2-BF95-E909579CB773}"/>
              </a:ext>
            </a:extLst>
          </p:cNvPr>
          <p:cNvSpPr/>
          <p:nvPr/>
        </p:nvSpPr>
        <p:spPr>
          <a:xfrm>
            <a:off x="6593569" y="6074229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B47BF6-F605-42C7-BDEE-7B8D1E8E259F}"/>
              </a:ext>
            </a:extLst>
          </p:cNvPr>
          <p:cNvSpPr/>
          <p:nvPr/>
        </p:nvSpPr>
        <p:spPr>
          <a:xfrm>
            <a:off x="7542118" y="6074229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1563FF-9269-4493-92A2-52627EB1134A}"/>
              </a:ext>
            </a:extLst>
          </p:cNvPr>
          <p:cNvSpPr/>
          <p:nvPr/>
        </p:nvSpPr>
        <p:spPr>
          <a:xfrm>
            <a:off x="8485216" y="6076222"/>
            <a:ext cx="661919" cy="538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EAF73C-93AA-4BBE-94AF-2065B8322098}"/>
              </a:ext>
            </a:extLst>
          </p:cNvPr>
          <p:cNvSpPr txBox="1"/>
          <p:nvPr/>
        </p:nvSpPr>
        <p:spPr>
          <a:xfrm>
            <a:off x="7623296" y="6634832"/>
            <a:ext cx="21832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Simply Cupcakes &amp; Sweets © 2020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E806F3-B5CE-4832-B9B6-6069BF83978E}"/>
              </a:ext>
            </a:extLst>
          </p:cNvPr>
          <p:cNvCxnSpPr>
            <a:cxnSpLocks/>
          </p:cNvCxnSpPr>
          <p:nvPr/>
        </p:nvCxnSpPr>
        <p:spPr>
          <a:xfrm flipH="1" flipV="1">
            <a:off x="9482960" y="584536"/>
            <a:ext cx="748723" cy="566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250D0-CFDF-4492-8DEF-A721705F3261}"/>
              </a:ext>
            </a:extLst>
          </p:cNvPr>
          <p:cNvSpPr txBox="1"/>
          <p:nvPr/>
        </p:nvSpPr>
        <p:spPr>
          <a:xfrm>
            <a:off x="10231683" y="1063690"/>
            <a:ext cx="86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Social media icons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F2F7B2-FBC7-49C7-98E2-FD024CAD1723}"/>
              </a:ext>
            </a:extLst>
          </p:cNvPr>
          <p:cNvCxnSpPr/>
          <p:nvPr/>
        </p:nvCxnSpPr>
        <p:spPr>
          <a:xfrm flipH="1">
            <a:off x="9280349" y="6074229"/>
            <a:ext cx="1039308" cy="1866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79A9F2-A6E8-45E1-8554-36EF594111AC}"/>
              </a:ext>
            </a:extLst>
          </p:cNvPr>
          <p:cNvSpPr txBox="1"/>
          <p:nvPr/>
        </p:nvSpPr>
        <p:spPr>
          <a:xfrm>
            <a:off x="10282262" y="5906292"/>
            <a:ext cx="1295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Instagram feed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BA90E5-B007-44FC-9541-632AB6CF5BFA}"/>
              </a:ext>
            </a:extLst>
          </p:cNvPr>
          <p:cNvCxnSpPr>
            <a:cxnSpLocks/>
          </p:cNvCxnSpPr>
          <p:nvPr/>
        </p:nvCxnSpPr>
        <p:spPr>
          <a:xfrm flipV="1">
            <a:off x="2790521" y="1822215"/>
            <a:ext cx="1224620" cy="3280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1C4B6C-902A-4253-9E1D-7B3EB96A9467}"/>
              </a:ext>
            </a:extLst>
          </p:cNvPr>
          <p:cNvSpPr txBox="1"/>
          <p:nvPr/>
        </p:nvSpPr>
        <p:spPr>
          <a:xfrm>
            <a:off x="1880435" y="2027169"/>
            <a:ext cx="104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Latest news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F4579E-AC59-4BC4-880C-A3D49DCC480B}"/>
              </a:ext>
            </a:extLst>
          </p:cNvPr>
          <p:cNvCxnSpPr/>
          <p:nvPr/>
        </p:nvCxnSpPr>
        <p:spPr>
          <a:xfrm flipV="1">
            <a:off x="2851700" y="2847674"/>
            <a:ext cx="1304036" cy="2870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2828E-95AF-4A6C-B58C-921D60BCA76E}"/>
              </a:ext>
            </a:extLst>
          </p:cNvPr>
          <p:cNvSpPr txBox="1"/>
          <p:nvPr/>
        </p:nvSpPr>
        <p:spPr>
          <a:xfrm>
            <a:off x="1704015" y="3047685"/>
            <a:ext cx="1552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Alt menu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6CB75-C979-4B89-95E0-364075181ECC}"/>
              </a:ext>
            </a:extLst>
          </p:cNvPr>
          <p:cNvSpPr txBox="1"/>
          <p:nvPr/>
        </p:nvSpPr>
        <p:spPr>
          <a:xfrm>
            <a:off x="3895531" y="2631267"/>
            <a:ext cx="5505059" cy="2769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 | About | Menu | Order | Contact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0E82E9-5960-4C71-8A0F-FACA4730D58C}"/>
              </a:ext>
            </a:extLst>
          </p:cNvPr>
          <p:cNvSpPr/>
          <p:nvPr/>
        </p:nvSpPr>
        <p:spPr>
          <a:xfrm>
            <a:off x="6608640" y="4238077"/>
            <a:ext cx="1149940" cy="774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70BDE-1AE9-4680-AD7D-F2990BE99935}"/>
              </a:ext>
            </a:extLst>
          </p:cNvPr>
          <p:cNvCxnSpPr>
            <a:cxnSpLocks/>
          </p:cNvCxnSpPr>
          <p:nvPr/>
        </p:nvCxnSpPr>
        <p:spPr>
          <a:xfrm flipH="1" flipV="1">
            <a:off x="7819797" y="4614642"/>
            <a:ext cx="2551454" cy="47392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0FA977-935B-4EA4-AB6C-367ADBB31159}"/>
              </a:ext>
            </a:extLst>
          </p:cNvPr>
          <p:cNvSpPr txBox="1"/>
          <p:nvPr/>
        </p:nvSpPr>
        <p:spPr>
          <a:xfrm>
            <a:off x="10319657" y="4942673"/>
            <a:ext cx="95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Text will wrap on site</a:t>
            </a:r>
          </a:p>
        </p:txBody>
      </p:sp>
    </p:spTree>
    <p:extLst>
      <p:ext uri="{BB962C8B-B14F-4D97-AF65-F5344CB8AC3E}">
        <p14:creationId xmlns:p14="http://schemas.microsoft.com/office/powerpoint/2010/main" val="287532857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496F90"/>
      </a:accent1>
      <a:accent2>
        <a:srgbClr val="6B9F25"/>
      </a:accent2>
      <a:accent3>
        <a:srgbClr val="ACD7CA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306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Trebuchet MS</vt:lpstr>
      <vt:lpstr>BrushVTI</vt:lpstr>
      <vt:lpstr>Simply Cupcakes &amp; Sweets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Cupcakes &amp; Sweets</dc:title>
  <dc:creator>Busby, Ave K.</dc:creator>
  <cp:lastModifiedBy>Busby, Ave K.</cp:lastModifiedBy>
  <cp:revision>13</cp:revision>
  <dcterms:created xsi:type="dcterms:W3CDTF">2020-04-20T15:45:54Z</dcterms:created>
  <dcterms:modified xsi:type="dcterms:W3CDTF">2020-04-20T17:50:58Z</dcterms:modified>
</cp:coreProperties>
</file>