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092160" r:id="rId2"/>
    <p:sldId id="1109215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9F856-C2D7-8484-9E7B-BDDEE253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D8FE19-1076-88A7-01E7-0112E864E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778B7-5EAB-7146-1CBF-573492D1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9FD89-1192-6989-9635-30338D08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1BEA4-DA45-81C5-B8A8-D02AA391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619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C710-3DE1-3563-BAE1-FD47DF50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53C58-4EB9-5682-A273-E2C25E63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73833-0612-F536-CD54-F540CA82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D9386-2767-F82C-3390-450108E0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3FE7AD-400B-64FC-4DC2-E35D468F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244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10597C-95B0-AF47-EB60-C6EEF0A5D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E3377-5931-894A-B5B7-00F61D6DB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51AB6-DFAC-46BC-EE57-BB3E6C22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E6A4B-0ED2-4A1D-3041-9D71EE3F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AA9FA-C871-B5EA-5271-BC7AD46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71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931776-54E1-FE18-6018-F6C0B76C30ED}"/>
              </a:ext>
            </a:extLst>
          </p:cNvPr>
          <p:cNvCxnSpPr>
            <a:cxnSpLocks/>
          </p:cNvCxnSpPr>
          <p:nvPr userDrawn="1"/>
        </p:nvCxnSpPr>
        <p:spPr>
          <a:xfrm>
            <a:off x="-9429" y="904971"/>
            <a:ext cx="10696699" cy="0"/>
          </a:xfrm>
          <a:prstGeom prst="line">
            <a:avLst/>
          </a:prstGeom>
          <a:ln w="38100">
            <a:solidFill>
              <a:srgbClr val="FF47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67EA7D55-7771-3AC8-2197-82CD12F3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0" y="204201"/>
            <a:ext cx="5777033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zh-CN" altLang="en-US" sz="3600" b="1" i="0">
                <a:solidFill>
                  <a:srgbClr val="FF474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lvl="0" algn="r">
              <a:lnSpc>
                <a:spcPct val="120000"/>
              </a:lnSpc>
            </a:pPr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 descr="徽标&#10;&#10;AI 生成的内容可能不正确。">
            <a:extLst>
              <a:ext uri="{FF2B5EF4-FFF2-40B4-BE49-F238E27FC236}">
                <a16:creationId xmlns:a16="http://schemas.microsoft.com/office/drawing/2014/main" id="{7E0F4C66-01AD-BDF9-445A-BAF9C546F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0" y="212590"/>
            <a:ext cx="1367980" cy="34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9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A22CC-C96C-02E9-2891-E74F68B4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8B129-1EBC-84BD-BFE0-9F6E2C1E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14404-D853-AC23-C252-58B5C993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D61FC-A665-4D8F-D664-DBD99F52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EF4B2-E41D-9001-91A9-53DA93D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912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6BA64-6D31-D3C2-27C1-F3B767F0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AA77A6-70B5-0960-3B84-1E623F92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2C8B9-9D3F-68FC-5F04-D56802C4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28FAF-4A63-A41E-0422-8F8108DB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477F0-2C30-E21A-987C-596DBEB1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89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B07E0-3DA0-6B5F-76DF-A94EE5E7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753EC-026E-0C8A-1CED-C9D338218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0D8C76-2C6B-0A73-AB1A-3839D774E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1CF5C6-3824-3F97-0E18-98853426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5E4C50-A2FE-1264-B35A-6068B6D0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C736B-F5D0-9E18-7024-2A1231C3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84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C1F62-4833-B12A-986D-4F14EDC6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6C331-8961-236E-2A00-AC0681EB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44A8F-A877-E36D-B94E-24C2B75A0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92BF46-E6E5-4B2A-0CFD-C9DE13442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A6CA7E-F204-A979-AB98-6EFF39024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BB2EDD-8A00-3529-FFB1-12B23041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CAE938-9527-E967-6066-46C27354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4342A3-B652-0D9C-21E8-A6B7987A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4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6D45E-02DB-1575-355E-7E17A88E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EF72B-F289-AAA1-42E4-0A5FBC76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70D8CF-0485-7083-E95C-5787404B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EB2B11-C5A7-C2FB-B946-B92EAACC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16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7354A-F363-4653-0BC5-09976438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24DADD-86C2-5F9A-D5FA-436A749B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A44FB-5AF6-D138-CB62-6D06C342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4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459A1-1E10-1394-A917-5D180231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881CA-0A32-2C61-F8DE-492EB6447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ADD4F-1A40-F18E-F494-1032F3BBA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99E8DE-C052-4880-8667-8ABD3225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0F9F4-E05C-ACD5-7909-A44EA5B9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B2865-28D1-B759-0857-70FF49D7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646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40AE9-82A1-9139-3618-C31466F1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55F354-093E-C653-FB41-822E5BC4E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E843DA-F4A7-291E-2D57-E492523B9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89225C-6F4F-21E8-DD89-20764DD5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F5D44-CD24-AD4E-1DA1-EB1A8408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E7CA4-6E9A-2881-E9C5-13E5F822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29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07BBCD-818A-F198-6C4E-4A29B736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CB667-F0A2-211E-3F8A-8B9B72BF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01608-0499-9E13-B812-6E08AFFCC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B10AD-20A0-504A-9F8E-FA708EDA65AE}" type="datetimeFigureOut">
              <a:rPr kumimoji="1" lang="zh-CN" altLang="en-US" smtClean="0"/>
              <a:t>2025/9/12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7C74C-EAD5-331B-59A3-1EF091D17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1C941-DBE3-A62E-DB98-8F242DC5E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A239E-51A9-DD45-AF75-6A2BEA835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3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17" Type="http://schemas.openxmlformats.org/officeDocument/2006/relationships/image" Target="../media/image17.gif"/><Relationship Id="rId25" Type="http://schemas.openxmlformats.org/officeDocument/2006/relationships/image" Target="../media/image25.jpe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5" Type="http://schemas.openxmlformats.org/officeDocument/2006/relationships/image" Target="../media/image5.png"/><Relationship Id="rId15" Type="http://schemas.openxmlformats.org/officeDocument/2006/relationships/image" Target="../media/image15.jp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9.jpeg"/><Relationship Id="rId14" Type="http://schemas.openxmlformats.org/officeDocument/2006/relationships/image" Target="../media/image14.jp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image" Target="../media/image37.jpg"/><Relationship Id="rId18" Type="http://schemas.openxmlformats.org/officeDocument/2006/relationships/image" Target="../media/image42.jpg"/><Relationship Id="rId3" Type="http://schemas.openxmlformats.org/officeDocument/2006/relationships/image" Target="../media/image27.png"/><Relationship Id="rId21" Type="http://schemas.openxmlformats.org/officeDocument/2006/relationships/image" Target="../media/image45.jpg"/><Relationship Id="rId7" Type="http://schemas.openxmlformats.org/officeDocument/2006/relationships/image" Target="../media/image31.jpg"/><Relationship Id="rId12" Type="http://schemas.openxmlformats.org/officeDocument/2006/relationships/image" Target="../media/image36.jp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jpe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g"/><Relationship Id="rId11" Type="http://schemas.openxmlformats.org/officeDocument/2006/relationships/image" Target="../media/image35.jpg"/><Relationship Id="rId24" Type="http://schemas.openxmlformats.org/officeDocument/2006/relationships/image" Target="../media/image48.jpg"/><Relationship Id="rId5" Type="http://schemas.openxmlformats.org/officeDocument/2006/relationships/image" Target="../media/image29.jpg"/><Relationship Id="rId15" Type="http://schemas.openxmlformats.org/officeDocument/2006/relationships/image" Target="../media/image39.jpg"/><Relationship Id="rId23" Type="http://schemas.openxmlformats.org/officeDocument/2006/relationships/image" Target="../media/image47.png"/><Relationship Id="rId10" Type="http://schemas.openxmlformats.org/officeDocument/2006/relationships/image" Target="../media/image34.jpg"/><Relationship Id="rId19" Type="http://schemas.openxmlformats.org/officeDocument/2006/relationships/image" Target="../media/image43.jpg"/><Relationship Id="rId4" Type="http://schemas.openxmlformats.org/officeDocument/2006/relationships/image" Target="../media/image28.png"/><Relationship Id="rId9" Type="http://schemas.openxmlformats.org/officeDocument/2006/relationships/image" Target="../media/image33.jpg"/><Relationship Id="rId14" Type="http://schemas.openxmlformats.org/officeDocument/2006/relationships/image" Target="../media/image38.jpg"/><Relationship Id="rId22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E933-A745-EAEA-247A-36100A9C9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948F8-A675-9E3A-B01A-2A6035AA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8" y="261253"/>
            <a:ext cx="7503765" cy="590931"/>
          </a:xfrm>
        </p:spPr>
        <p:txBody>
          <a:bodyPr/>
          <a:lstStyle/>
          <a:p>
            <a:r>
              <a:rPr kumimoji="1" lang="zh-CN" altLang="en-US" dirty="0"/>
              <a:t>部分合作品牌</a:t>
            </a:r>
          </a:p>
        </p:txBody>
      </p:sp>
      <p:pic>
        <p:nvPicPr>
          <p:cNvPr id="5" name="图片 4" descr="徽标&#10;&#10;AI 生成的内容可能不正确。">
            <a:extLst>
              <a:ext uri="{FF2B5EF4-FFF2-40B4-BE49-F238E27FC236}">
                <a16:creationId xmlns:a16="http://schemas.microsoft.com/office/drawing/2014/main" id="{B0B730EA-B8B9-F2F1-C637-4B3E019B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1424940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 descr="徽标, 公司名称&#10;&#10;AI 生成的内容可能不正确。">
            <a:extLst>
              <a:ext uri="{FF2B5EF4-FFF2-40B4-BE49-F238E27FC236}">
                <a16:creationId xmlns:a16="http://schemas.microsoft.com/office/drawing/2014/main" id="{BB36D005-A147-6475-8E7A-E319C62B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081" y="1424940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 descr="徽标, 公司名称&#10;&#10;AI 生成的内容可能不正确。">
            <a:extLst>
              <a:ext uri="{FF2B5EF4-FFF2-40B4-BE49-F238E27FC236}">
                <a16:creationId xmlns:a16="http://schemas.microsoft.com/office/drawing/2014/main" id="{742C5163-FFE5-37DC-64AD-D427A5D33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19" y="1440600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图片 20" descr="徽标&#10;&#10;AI 生成的内容可能不正确。">
            <a:extLst>
              <a:ext uri="{FF2B5EF4-FFF2-40B4-BE49-F238E27FC236}">
                <a16:creationId xmlns:a16="http://schemas.microsoft.com/office/drawing/2014/main" id="{000238CA-0DC0-A2AF-32AF-057E026C7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143" y="1440600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 descr="文本&#10;&#10;AI 生成的内容可能不正确。">
            <a:extLst>
              <a:ext uri="{FF2B5EF4-FFF2-40B4-BE49-F238E27FC236}">
                <a16:creationId xmlns:a16="http://schemas.microsoft.com/office/drawing/2014/main" id="{DAC746D6-2F73-A9C2-D1F8-A8BA81443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2833" y="1424940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图片 29" descr="徽标, 公司名称&#10;&#10;AI 生成的内容可能不正确。">
            <a:extLst>
              <a:ext uri="{FF2B5EF4-FFF2-40B4-BE49-F238E27FC236}">
                <a16:creationId xmlns:a16="http://schemas.microsoft.com/office/drawing/2014/main" id="{0A7F0D82-513A-B87C-20D2-92A96A25C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2770" y="1441440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 descr="图标&#10;&#10;AI 生成的内容可能不正确。">
            <a:extLst>
              <a:ext uri="{FF2B5EF4-FFF2-40B4-BE49-F238E27FC236}">
                <a16:creationId xmlns:a16="http://schemas.microsoft.com/office/drawing/2014/main" id="{ED9AB195-6216-7DAE-A8CC-5701BD8841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2895" y="1440600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" name="图片 33" descr="徽标, 公司名称&#10;&#10;AI 生成的内容可能不正确。">
            <a:extLst>
              <a:ext uri="{FF2B5EF4-FFF2-40B4-BE49-F238E27FC236}">
                <a16:creationId xmlns:a16="http://schemas.microsoft.com/office/drawing/2014/main" id="{8E7538BC-E4BB-4B64-B232-5E51996BF0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2957" y="1424940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图片 37" descr="文本&#10;&#10;AI 生成的内容可能不正确。">
            <a:extLst>
              <a:ext uri="{FF2B5EF4-FFF2-40B4-BE49-F238E27FC236}">
                <a16:creationId xmlns:a16="http://schemas.microsoft.com/office/drawing/2014/main" id="{30FDB109-094D-1F64-0A13-5EFD8CDA87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2341" y="3148965"/>
            <a:ext cx="97561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8FD595A9-B65F-3E0C-D6CB-8F04326296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6223" y="314896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6" name="图片 65" descr="徽标, 公司名称&#10;&#10;AI 生成的内容可能不正确。">
            <a:extLst>
              <a:ext uri="{FF2B5EF4-FFF2-40B4-BE49-F238E27FC236}">
                <a16:creationId xmlns:a16="http://schemas.microsoft.com/office/drawing/2014/main" id="{DCBACFAB-AFEC-7DF4-3DD7-E5ACA11DEE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359" y="314896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8" name="图片 67" descr="徽标&#10;&#10;AI 生成的内容可能不正确。">
            <a:extLst>
              <a:ext uri="{FF2B5EF4-FFF2-40B4-BE49-F238E27FC236}">
                <a16:creationId xmlns:a16="http://schemas.microsoft.com/office/drawing/2014/main" id="{E8B03A4D-E866-8DF3-7AB9-D3D973CFA0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64495" y="314896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0" name="图片 69" descr="徽标, 公司名称&#10;&#10;AI 生成的内容可能不正确。">
            <a:extLst>
              <a:ext uri="{FF2B5EF4-FFF2-40B4-BE49-F238E27FC236}">
                <a16:creationId xmlns:a16="http://schemas.microsoft.com/office/drawing/2014/main" id="{19BB80D5-143C-1CDB-E675-4696BD475F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13631" y="314896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图片 71" descr="文本&#10;&#10;AI 生成的内容可能不正确。">
            <a:extLst>
              <a:ext uri="{FF2B5EF4-FFF2-40B4-BE49-F238E27FC236}">
                <a16:creationId xmlns:a16="http://schemas.microsoft.com/office/drawing/2014/main" id="{B2978299-7023-388B-000D-9FC5EAFE32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3205" y="314896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片 73" descr="文本&#10;&#10;AI 生成的内容可能不正确。">
            <a:extLst>
              <a:ext uri="{FF2B5EF4-FFF2-40B4-BE49-F238E27FC236}">
                <a16:creationId xmlns:a16="http://schemas.microsoft.com/office/drawing/2014/main" id="{64782067-A122-9BB4-97A7-D605E9339B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17087" y="314896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图片 79" descr="图形用户界面&#10;&#10;AI 生成的内容可能不正确。">
            <a:extLst>
              <a:ext uri="{FF2B5EF4-FFF2-40B4-BE49-F238E27FC236}">
                <a16:creationId xmlns:a16="http://schemas.microsoft.com/office/drawing/2014/main" id="{13DE0CE0-A6EF-BB2C-6745-6AECE20A987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62770" y="3148965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2" name="图片 81" descr="文本, 徽标&#10;&#10;AI 生成的内容可能不正确。">
            <a:extLst>
              <a:ext uri="{FF2B5EF4-FFF2-40B4-BE49-F238E27FC236}">
                <a16:creationId xmlns:a16="http://schemas.microsoft.com/office/drawing/2014/main" id="{CD6852E0-9C08-190D-281E-02FB192F6E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2975" y="483966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4" name="图片 83" descr="徽标&#10;&#10;AI 生成的内容可能不正确。">
            <a:extLst>
              <a:ext uri="{FF2B5EF4-FFF2-40B4-BE49-F238E27FC236}">
                <a16:creationId xmlns:a16="http://schemas.microsoft.com/office/drawing/2014/main" id="{3251B8BE-89FF-5FC7-C43A-8ACDFA508E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5871" y="483966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图片 85" descr="徽标, 公司名称&#10;&#10;AI 生成的内容可能不正确。">
            <a:extLst>
              <a:ext uri="{FF2B5EF4-FFF2-40B4-BE49-F238E27FC236}">
                <a16:creationId xmlns:a16="http://schemas.microsoft.com/office/drawing/2014/main" id="{6F2CE945-7E64-1630-1F29-5382DBD9C1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78767" y="483966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8" name="图片 87" descr="文本, 徽标&#10;&#10;AI 生成的内容可能不正确。">
            <a:extLst>
              <a:ext uri="{FF2B5EF4-FFF2-40B4-BE49-F238E27FC236}">
                <a16:creationId xmlns:a16="http://schemas.microsoft.com/office/drawing/2014/main" id="{C05CFAE8-49AF-D0F6-95F0-C74504C318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04559" y="483966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0" name="图片 89" descr="徽标&#10;&#10;AI 生成的内容可能不正确。">
            <a:extLst>
              <a:ext uri="{FF2B5EF4-FFF2-40B4-BE49-F238E27FC236}">
                <a16:creationId xmlns:a16="http://schemas.microsoft.com/office/drawing/2014/main" id="{24459562-8EF0-BDB0-0BD3-E8B00FBBF99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67455" y="483966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2" name="图片 91" descr="张着嘴的狗&#10;&#10;AI 生成的内容可能不正确。">
            <a:extLst>
              <a:ext uri="{FF2B5EF4-FFF2-40B4-BE49-F238E27FC236}">
                <a16:creationId xmlns:a16="http://schemas.microsoft.com/office/drawing/2014/main" id="{37A7737D-7F92-A7B0-72A5-C6903A52BA6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30351" y="483966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4" name="图片 93" descr="徽标, 公司名称&#10;&#10;AI 生成的内容可能不正确。">
            <a:extLst>
              <a:ext uri="{FF2B5EF4-FFF2-40B4-BE49-F238E27FC236}">
                <a16:creationId xmlns:a16="http://schemas.microsoft.com/office/drawing/2014/main" id="{7AE22FCB-F81E-2B1B-2BF2-3AFFEA2B390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93250" y="483966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0" name="图片 99" descr="文本&#10;&#10;AI 生成的内容可能不正确。">
            <a:extLst>
              <a:ext uri="{FF2B5EF4-FFF2-40B4-BE49-F238E27FC236}">
                <a16:creationId xmlns:a16="http://schemas.microsoft.com/office/drawing/2014/main" id="{309B4C82-1FD2-2445-C742-238FEF4FA8A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341663" y="483966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153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F6426-0088-E424-1C16-C5E046DF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50" y="259120"/>
            <a:ext cx="7503765" cy="590931"/>
          </a:xfrm>
        </p:spPr>
        <p:txBody>
          <a:bodyPr/>
          <a:lstStyle/>
          <a:p>
            <a:r>
              <a:rPr kumimoji="1" lang="zh-CN" altLang="en-US" dirty="0"/>
              <a:t>部分合作品牌</a:t>
            </a:r>
          </a:p>
        </p:txBody>
      </p:sp>
      <p:pic>
        <p:nvPicPr>
          <p:cNvPr id="4" name="图片 3" descr="文本&#10;&#10;AI 生成的内容可能不正确。">
            <a:extLst>
              <a:ext uri="{FF2B5EF4-FFF2-40B4-BE49-F238E27FC236}">
                <a16:creationId xmlns:a16="http://schemas.microsoft.com/office/drawing/2014/main" id="{BB382B86-DCF3-F9E7-770B-27982203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60" y="4696906"/>
            <a:ext cx="882803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形状&#10;&#10;AI 生成的内容可能不正确。">
            <a:extLst>
              <a:ext uri="{FF2B5EF4-FFF2-40B4-BE49-F238E27FC236}">
                <a16:creationId xmlns:a16="http://schemas.microsoft.com/office/drawing/2014/main" id="{8B315951-F500-44D4-E324-7C5DFFE2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98" y="1443282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 descr="徽标, 公司名称&#10;&#10;AI 生成的内容可能不正确。">
            <a:extLst>
              <a:ext uri="{FF2B5EF4-FFF2-40B4-BE49-F238E27FC236}">
                <a16:creationId xmlns:a16="http://schemas.microsoft.com/office/drawing/2014/main" id="{A889FFE3-F8FD-B377-DFF5-6FC89DA6E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716" y="4736514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文本, 白板&#10;&#10;AI 生成的内容可能不正确。">
            <a:extLst>
              <a:ext uri="{FF2B5EF4-FFF2-40B4-BE49-F238E27FC236}">
                <a16:creationId xmlns:a16="http://schemas.microsoft.com/office/drawing/2014/main" id="{8795CBCD-FB42-782F-1337-A7D9A67B2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8807" y="1443282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 descr="图形用户界面&#10;&#10;AI 生成的内容可能不正确。">
            <a:extLst>
              <a:ext uri="{FF2B5EF4-FFF2-40B4-BE49-F238E27FC236}">
                <a16:creationId xmlns:a16="http://schemas.microsoft.com/office/drawing/2014/main" id="{3C97E3D0-39B8-9874-4DF3-1C8830D06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4858" y="1443282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 descr="徽标, 公司名称&#10;&#10;AI 生成的内容可能不正确。">
            <a:extLst>
              <a:ext uri="{FF2B5EF4-FFF2-40B4-BE49-F238E27FC236}">
                <a16:creationId xmlns:a16="http://schemas.microsoft.com/office/drawing/2014/main" id="{81E0475E-2950-9ADB-BC85-8A8448E8B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906" y="1443282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 descr="徽标, 公司名称&#10;&#10;AI 生成的内容可能不正确。">
            <a:extLst>
              <a:ext uri="{FF2B5EF4-FFF2-40B4-BE49-F238E27FC236}">
                <a16:creationId xmlns:a16="http://schemas.microsoft.com/office/drawing/2014/main" id="{02941CEC-182C-8FA8-3AAF-B54C2CCFB8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6954" y="1443282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 descr="徽标, 公司名称&#10;&#10;AI 生成的内容可能不正确。">
            <a:extLst>
              <a:ext uri="{FF2B5EF4-FFF2-40B4-BE49-F238E27FC236}">
                <a16:creationId xmlns:a16="http://schemas.microsoft.com/office/drawing/2014/main" id="{B5BE28B0-2065-BFBF-0AD7-A3B287ABEB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3002" y="1443282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 descr="徽标, 公司名称&#10;&#10;AI 生成的内容可能不正确。">
            <a:extLst>
              <a:ext uri="{FF2B5EF4-FFF2-40B4-BE49-F238E27FC236}">
                <a16:creationId xmlns:a16="http://schemas.microsoft.com/office/drawing/2014/main" id="{D1460D6C-AB16-6C6D-A901-67EA39D617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9050" y="1443282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图片 21" descr="徽标, 公司名称&#10;&#10;AI 生成的内容可能不正确。">
            <a:extLst>
              <a:ext uri="{FF2B5EF4-FFF2-40B4-BE49-F238E27FC236}">
                <a16:creationId xmlns:a16="http://schemas.microsoft.com/office/drawing/2014/main" id="{350283F2-9766-DE51-5C5E-D380367BE0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146" y="1443282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图片 42" descr="徽标&#10;&#10;AI 生成的内容可能不正确。">
            <a:extLst>
              <a:ext uri="{FF2B5EF4-FFF2-40B4-BE49-F238E27FC236}">
                <a16:creationId xmlns:a16="http://schemas.microsoft.com/office/drawing/2014/main" id="{4C324969-9614-4DD3-0E57-47F713295C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5615" y="306798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图片 43" descr="图片包含 文本&#10;&#10;AI 生成的内容可能不正确。">
            <a:extLst>
              <a:ext uri="{FF2B5EF4-FFF2-40B4-BE49-F238E27FC236}">
                <a16:creationId xmlns:a16="http://schemas.microsoft.com/office/drawing/2014/main" id="{B9277E3B-0C43-B9A9-E58C-5A47D5B8C4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4480" y="306798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图片 44" descr="公司名称&#10;&#10;AI 生成的内容可能不正确。">
            <a:extLst>
              <a:ext uri="{FF2B5EF4-FFF2-40B4-BE49-F238E27FC236}">
                <a16:creationId xmlns:a16="http://schemas.microsoft.com/office/drawing/2014/main" id="{B6142DE0-83C2-AF27-9F59-7E8B3F61A5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73345" y="306798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图片 45" descr="文本, 白板&#10;&#10;AI 生成的内容可能不正确。">
            <a:extLst>
              <a:ext uri="{FF2B5EF4-FFF2-40B4-BE49-F238E27FC236}">
                <a16:creationId xmlns:a16="http://schemas.microsoft.com/office/drawing/2014/main" id="{4E4CE58B-BF00-55F0-9EF2-8784FF9DB2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2210" y="306798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图片 46" descr="文本&#10;&#10;AI 生成的内容可能不正确。">
            <a:extLst>
              <a:ext uri="{FF2B5EF4-FFF2-40B4-BE49-F238E27FC236}">
                <a16:creationId xmlns:a16="http://schemas.microsoft.com/office/drawing/2014/main" id="{8BAD0620-1D44-993B-451C-3FDE2D2E05B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09940" y="306798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图片 47" descr="徽标, 公司名称&#10;&#10;AI 生成的内容可能不正确。">
            <a:extLst>
              <a:ext uri="{FF2B5EF4-FFF2-40B4-BE49-F238E27FC236}">
                <a16:creationId xmlns:a16="http://schemas.microsoft.com/office/drawing/2014/main" id="{FBCF8DA7-A6A4-C8DA-10F3-9FB36BFDA6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88807" y="306798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图片 48" descr="徽标, 公司名称&#10;&#10;AI 生成的内容可能不正确。">
            <a:extLst>
              <a:ext uri="{FF2B5EF4-FFF2-40B4-BE49-F238E27FC236}">
                <a16:creationId xmlns:a16="http://schemas.microsoft.com/office/drawing/2014/main" id="{3714749A-9438-CBB2-C1D6-16AD8E9F1E0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31075" y="306798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图片 49" descr="徽标, 公司名称&#10;&#10;AI 生成的内容可能不正确。">
            <a:extLst>
              <a:ext uri="{FF2B5EF4-FFF2-40B4-BE49-F238E27FC236}">
                <a16:creationId xmlns:a16="http://schemas.microsoft.com/office/drawing/2014/main" id="{4BA384A7-6537-873E-E3D5-DCEB6E8CEB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6750" y="3067987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图片 50" descr="徽标, 公司名称&#10;&#10;AI 生成的内容可能不正确。">
            <a:extLst>
              <a:ext uri="{FF2B5EF4-FFF2-40B4-BE49-F238E27FC236}">
                <a16:creationId xmlns:a16="http://schemas.microsoft.com/office/drawing/2014/main" id="{AD1C450E-6A8E-CF20-FC0B-5C1F30AB45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07485" y="4696906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片 51" descr="徽标, 公司名称&#10;&#10;AI 生成的内容可能不正确。">
            <a:extLst>
              <a:ext uri="{FF2B5EF4-FFF2-40B4-BE49-F238E27FC236}">
                <a16:creationId xmlns:a16="http://schemas.microsoft.com/office/drawing/2014/main" id="{5A65BE6E-31BA-707F-7AEE-1BC39FC989F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662038" y="4696906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0279CE6C-CF4C-CD4B-C1F4-DD46938BF60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18072" y="4736514"/>
            <a:ext cx="900000" cy="900000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图片 60" descr="图片包含 公司名称&#10;&#10;AI 生成的内容可能不正确。">
            <a:extLst>
              <a:ext uri="{FF2B5EF4-FFF2-40B4-BE49-F238E27FC236}">
                <a16:creationId xmlns:a16="http://schemas.microsoft.com/office/drawing/2014/main" id="{D81B4430-36BF-56E7-626D-27AE79F623E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6750" y="4736514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图片 61" descr="徽标, 公司名称&#10;&#10;AI 生成的内容可能不正确。">
            <a:extLst>
              <a:ext uri="{FF2B5EF4-FFF2-40B4-BE49-F238E27FC236}">
                <a16:creationId xmlns:a16="http://schemas.microsoft.com/office/drawing/2014/main" id="{3AB110C7-9D61-7C79-5341-2694FECA081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899394" y="4736514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 descr="图片包含 游戏机, 灯光&#10;&#10;AI 生成的内容可能不正确。">
            <a:extLst>
              <a:ext uri="{FF2B5EF4-FFF2-40B4-BE49-F238E27FC236}">
                <a16:creationId xmlns:a16="http://schemas.microsoft.com/office/drawing/2014/main" id="{48B4BF05-7384-BAAD-43FB-7A164C59D5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788807" y="4692692"/>
            <a:ext cx="900000" cy="900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2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部分合作品牌</vt:lpstr>
      <vt:lpstr>部分合作品牌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>1</cp:lastModifiedBy>
  <cp:revision>1</cp:revision>
  <dcterms:created xsi:type="dcterms:W3CDTF">2025-09-12T15:23:53Z</dcterms:created>
  <dcterms:modified xsi:type="dcterms:W3CDTF">2025-09-12T15:24:09Z</dcterms:modified>
</cp:coreProperties>
</file>