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DD14-C6B6-4233-8F5E-8C6B76148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D8FAD9-DB81-437F-9269-2513BD791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A2EC8-4965-4D8D-A409-B83521486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CCBE-C395-4970-A4EF-E2F39746CA85}" type="datetimeFigureOut">
              <a:rPr lang="en-AU" smtClean="0"/>
              <a:t>26/03/2022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1A7B2-5684-400E-B348-E8AC6D4B8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761D7-3703-466B-BACD-DBD5E85B8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6FCB-01E0-454A-90DE-51B41EDF48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4029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3E3A7-5ADC-4AF9-AC88-3032DDFFE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49761-6C55-4A41-B1D1-662951C63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FF9D5-3C54-4098-9201-5E8D67AF2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CCBE-C395-4970-A4EF-E2F39746CA85}" type="datetimeFigureOut">
              <a:rPr lang="en-AU" smtClean="0"/>
              <a:t>26/03/2022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03048-354C-403D-950B-AE0FF33CE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3691D-3F63-439F-A5FD-290E25BDE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6FCB-01E0-454A-90DE-51B41EDF48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379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A23247-496B-4D8C-ACDA-3DFB3135F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75A87-7EA9-4B0B-8041-1B177776F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EF780-E85C-4364-9235-4E70D0C79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CCBE-C395-4970-A4EF-E2F39746CA85}" type="datetimeFigureOut">
              <a:rPr lang="en-AU" smtClean="0"/>
              <a:t>26/03/2022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B5BCA-74AF-4277-95D1-0E0020730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36BD9-38E7-4389-9491-DAE2809D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6FCB-01E0-454A-90DE-51B41EDF48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0786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EC66B-FB12-4664-91F2-91D66EE9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80594-AAE8-4F29-8247-AD14B21AA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579E-5A30-4401-B22F-BF9E959EF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CCBE-C395-4970-A4EF-E2F39746CA85}" type="datetimeFigureOut">
              <a:rPr lang="en-AU" smtClean="0"/>
              <a:t>26/03/2022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9B99F-8089-4D93-8823-35D8AA4D8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CA413-B686-4B04-90AC-B2FF27FAF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6FCB-01E0-454A-90DE-51B41EDF48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463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6D058-14C5-41AE-894E-26ED72B90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3A49F-A5D8-48CD-833B-7F3883A0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25DD1-EE89-4E37-97ED-42AD9E05E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CCBE-C395-4970-A4EF-E2F39746CA85}" type="datetimeFigureOut">
              <a:rPr lang="en-AU" smtClean="0"/>
              <a:t>26/03/2022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094E0-B3B7-43F1-9D9E-0DD98810D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B64D6-1BFD-4DFA-9684-3ABED4FA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6FCB-01E0-454A-90DE-51B41EDF48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9097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2C1E6-0EF3-4011-8A46-A4C9109D7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F156A-6CFD-4D05-9D0D-C91FE2BE2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DD646-DC43-4EB2-BAC8-8E01630EA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EACB6-5D1F-4499-A859-D90748AAC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CCBE-C395-4970-A4EF-E2F39746CA85}" type="datetimeFigureOut">
              <a:rPr lang="en-AU" smtClean="0"/>
              <a:t>26/03/2022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A5656-9F18-4785-8A94-1A4FBBDB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12F38-1C00-4F0D-925B-C45918CDF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6FCB-01E0-454A-90DE-51B41EDF48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7799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20883-3066-49AF-8F00-B27F17F8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A54B9-4C02-4E20-BDA5-73C2BD096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EFBA9-0BF4-49CB-BB1A-14C7EB565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548164-F164-4588-872B-EFC9EF476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8B02BE-4A7C-4F59-A36B-D9C937226A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FF7582-6508-4A21-85CC-5688C4F0B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CCBE-C395-4970-A4EF-E2F39746CA85}" type="datetimeFigureOut">
              <a:rPr lang="en-AU" smtClean="0"/>
              <a:t>26/03/2022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FD28CF-EAFB-40D6-8FDD-A3A35CA72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BF05FB-B065-4243-9188-1D3216AC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6FCB-01E0-454A-90DE-51B41EDF48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972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0EAB8-96B1-4EDF-8FD7-2411389B6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BBF4CB-4785-4B0F-A684-7E73E04C2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CCBE-C395-4970-A4EF-E2F39746CA85}" type="datetimeFigureOut">
              <a:rPr lang="en-AU" smtClean="0"/>
              <a:t>26/03/2022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528442-E1DA-44B9-93CB-7FC724423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D64D2-4410-4CBF-BC27-4FCFFB17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6FCB-01E0-454A-90DE-51B41EDF48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241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9C4F6B-DB29-412B-BD0E-9EDFE0BEF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CCBE-C395-4970-A4EF-E2F39746CA85}" type="datetimeFigureOut">
              <a:rPr lang="en-AU" smtClean="0"/>
              <a:t>26/03/2022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C3F481-B26C-406D-A46D-BB2647159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C2BA6-1A30-45B7-8103-C60C9412C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6FCB-01E0-454A-90DE-51B41EDF48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6625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A0DDF-4BF0-4A24-8998-8367F5CF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8E4B4-7390-4064-9871-915133D67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D5DD5-D84C-4EC6-AFFD-4BCB1D455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3F122-6C0D-4341-AB6F-8AEDE8B1D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CCBE-C395-4970-A4EF-E2F39746CA85}" type="datetimeFigureOut">
              <a:rPr lang="en-AU" smtClean="0"/>
              <a:t>26/03/2022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D7F18-BAAA-452B-A437-E9BF54A97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6C814-B581-4B66-B694-0D50F1733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6FCB-01E0-454A-90DE-51B41EDF48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901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8C1A9-6BCB-47EA-8CD8-2D7FE26D4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BAE5B9-5247-4D3F-B5F2-23D73A9712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463C7-C58D-4D5A-9E86-E6E58F5F2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5A6EF-1327-46C9-8AD2-9D28398F1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CCBE-C395-4970-A4EF-E2F39746CA85}" type="datetimeFigureOut">
              <a:rPr lang="en-AU" smtClean="0"/>
              <a:t>26/03/2022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EAE4C-FBF6-410E-9C38-E69875435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AD6D3-ED39-43B9-80D0-F57CDC52B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6FCB-01E0-454A-90DE-51B41EDF48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674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4E0B9F-7C50-4092-A00F-BF576F000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6623D-7A65-4279-AF3F-937080A31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78B37-370D-48FC-B8E9-9A844C47B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ECCBE-C395-4970-A4EF-E2F39746CA85}" type="datetimeFigureOut">
              <a:rPr lang="en-AU" smtClean="0"/>
              <a:t>26/03/2022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646C8-6CFB-4A0A-87BA-B52206E97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B4F60-BF7E-48BD-AD6A-C52145BDB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A6FCB-01E0-454A-90DE-51B41EDF48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802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roboforex.com/blog/2020/09/04/snowflake-amazon-rival-planning-ip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roboforex.com/blog/2020/09/04/snowflake-amazon-rival-planning-ip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nowflake.com/en/user-guide/data-load-external-tutorial.html" TargetMode="External"/><Relationship Id="rId2" Type="http://schemas.openxmlformats.org/officeDocument/2006/relationships/hyperlink" Target="https://docs.snowflake.com/en/user-guide/data-load-s3-config-storage-integra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nowflake.com/en/user-guide/data-load-snowpipe-auto-s3.html#:~:text=The%20auto%2Dingest%20feature%20relies,ARN)%20of%20your%20SQS%20queu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tboyle10/working-with-json-files/dat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19FA51-6D96-4EB3-B29E-17A03F35B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25" y="390526"/>
            <a:ext cx="11311170" cy="1676400"/>
          </a:xfrm>
        </p:spPr>
        <p:txBody>
          <a:bodyPr anchor="ctr">
            <a:normAutofit/>
          </a:bodyPr>
          <a:lstStyle/>
          <a:p>
            <a:r>
              <a:rPr lang="en-US" sz="3600" b="0" i="0" dirty="0">
                <a:solidFill>
                  <a:srgbClr val="FFFFFF"/>
                </a:solidFill>
                <a:effectLst/>
                <a:latin typeface="Helvetica" panose="020B0604020202020204" pitchFamily="34" charset="0"/>
              </a:rPr>
              <a:t>Configure, Import, Create Pipeline to Auto-Ingest S3 data to Snowflake from Scratch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48820CFD-2FB7-4A2D-ADC0-7915A9404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10443" y="3067050"/>
            <a:ext cx="5368065" cy="30195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2A7997-2312-48DB-ADF9-AD3F8B53E382}"/>
              </a:ext>
            </a:extLst>
          </p:cNvPr>
          <p:cNvSpPr txBox="1"/>
          <p:nvPr/>
        </p:nvSpPr>
        <p:spPr>
          <a:xfrm>
            <a:off x="6458642" y="5886532"/>
            <a:ext cx="231986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AU" sz="700">
                <a:solidFill>
                  <a:srgbClr val="FFFFFF"/>
                </a:solidFill>
                <a:hlinkClick r:id="rId3" tooltip="https://blog.roboforex.com/blog/2020/09/04/snowflake-amazon-rival-planning-ipo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AU" sz="700">
                <a:solidFill>
                  <a:srgbClr val="FFFFFF"/>
                </a:solidFill>
              </a:rPr>
              <a:t> by Unknown Author is licensed under </a:t>
            </a:r>
            <a:r>
              <a:rPr lang="en-AU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AU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294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D7C66-C229-40BD-A085-F1C56F511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Agenda</a:t>
            </a:r>
            <a:endParaRPr lang="en-AU" sz="5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DE5EE-41AF-46BE-8F0F-6B6127148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Helvetica" panose="020B0604020202020204" pitchFamily="34" charset="0"/>
              </a:rPr>
              <a:t>C</a:t>
            </a:r>
            <a:r>
              <a:rPr lang="en-US" sz="2200" b="0" i="0" dirty="0">
                <a:effectLst/>
                <a:latin typeface="Helvetica" panose="020B0604020202020204" pitchFamily="34" charset="0"/>
              </a:rPr>
              <a:t>onfiguring a Snowflake Storage Integration to Access Amazon S3.</a:t>
            </a:r>
          </a:p>
          <a:p>
            <a:r>
              <a:rPr lang="en-US" sz="2200" b="0" i="0" dirty="0">
                <a:effectLst/>
                <a:latin typeface="Helvetica" panose="020B0604020202020204" pitchFamily="34" charset="0"/>
              </a:rPr>
              <a:t>Importing Sample file from S3.</a:t>
            </a:r>
          </a:p>
          <a:p>
            <a:r>
              <a:rPr lang="en-US" sz="2200" b="0" i="0" dirty="0">
                <a:effectLst/>
                <a:latin typeface="Helvetica" panose="020B0604020202020204" pitchFamily="34" charset="0"/>
              </a:rPr>
              <a:t>Create a Pipeline to Auto-Ingest S3 data to Snowflake</a:t>
            </a:r>
            <a:endParaRPr lang="en-AU" sz="2200" dirty="0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B6659E92-3662-4DA2-9A57-8BDACC111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10443" y="3833091"/>
            <a:ext cx="5368065" cy="27867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503833-6083-406C-93E3-7DEE60549D69}"/>
              </a:ext>
            </a:extLst>
          </p:cNvPr>
          <p:cNvSpPr txBox="1"/>
          <p:nvPr/>
        </p:nvSpPr>
        <p:spPr>
          <a:xfrm>
            <a:off x="6458642" y="5886532"/>
            <a:ext cx="231986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AU" sz="700">
                <a:solidFill>
                  <a:srgbClr val="FFFFFF"/>
                </a:solidFill>
                <a:hlinkClick r:id="rId3" tooltip="https://blog.roboforex.com/blog/2020/09/04/snowflake-amazon-rival-planning-ipo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AU" sz="700">
                <a:solidFill>
                  <a:srgbClr val="FFFFFF"/>
                </a:solidFill>
              </a:rPr>
              <a:t> by Unknown Author is licensed under </a:t>
            </a:r>
            <a:r>
              <a:rPr lang="en-AU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AU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068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D41B6-3401-4F58-978C-E5BC6C807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Steps</a:t>
            </a:r>
            <a:endParaRPr lang="en-AU" sz="5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EC343-07E8-4859-A1C6-D6E80C765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US" sz="2200" dirty="0"/>
              <a:t>Refer to Configure:- </a:t>
            </a:r>
            <a:r>
              <a:rPr lang="en-US" sz="2200" dirty="0">
                <a:hlinkClick r:id="rId2"/>
              </a:rPr>
              <a:t>https://docs.snowflake.com/en/user-guide/data-load-s3-config-storage-integration.html</a:t>
            </a:r>
            <a:endParaRPr lang="en-US" sz="2200" dirty="0"/>
          </a:p>
          <a:p>
            <a:r>
              <a:rPr lang="en-US" sz="2200" dirty="0"/>
              <a:t>Refer to import:- </a:t>
            </a:r>
            <a:r>
              <a:rPr lang="en-US" sz="2200" dirty="0">
                <a:hlinkClick r:id="rId3"/>
              </a:rPr>
              <a:t>https://docs.snowflake.com/en/user-guide/data-load-external-tutorial.html</a:t>
            </a:r>
            <a:endParaRPr lang="en-US" sz="2200" dirty="0"/>
          </a:p>
          <a:p>
            <a:r>
              <a:rPr lang="en-US" sz="2200" dirty="0"/>
              <a:t>Refer to create Pipelines:- </a:t>
            </a:r>
            <a:r>
              <a:rPr lang="en-US" sz="2200" dirty="0">
                <a:hlinkClick r:id="rId4"/>
              </a:rPr>
              <a:t>https://docs.snowflake.com/en/user-guide/data-load-snowpipe-auto-s3.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1527322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3976FC-9905-45B2-8852-0AD5E23DC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Homework</a:t>
            </a:r>
            <a:endParaRPr lang="en-AU" sz="5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7509D-FCF9-4620-86E1-A59344C52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US" sz="2200" dirty="0"/>
              <a:t>Write a Python code to store JSON file from </a:t>
            </a:r>
            <a:r>
              <a:rPr lang="en-US" sz="2200" dirty="0">
                <a:hlinkClick r:id="rId2"/>
              </a:rPr>
              <a:t>https://www.kaggle.com/code/tboyle10/working-with-json-files/data</a:t>
            </a:r>
            <a:r>
              <a:rPr lang="en-US" sz="2200" dirty="0"/>
              <a:t> to S3.</a:t>
            </a:r>
          </a:p>
          <a:p>
            <a:r>
              <a:rPr lang="en-US" sz="2200" dirty="0"/>
              <a:t>Import JSON data from S3 to Snowflake.</a:t>
            </a:r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3020685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154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Office Theme</vt:lpstr>
      <vt:lpstr>Configure, Import, Create Pipeline to Auto-Ingest S3 data to Snowflake from Scratch</vt:lpstr>
      <vt:lpstr>Agenda</vt:lpstr>
      <vt:lpstr>Steps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Configure, Import, Create Pipeline to Auto-Ingest S3 data to Snowflake from Scratch</dc:title>
  <dc:creator>Ankit Chaudhary</dc:creator>
  <cp:lastModifiedBy>Ankit Chaudhary</cp:lastModifiedBy>
  <cp:revision>1</cp:revision>
  <dcterms:created xsi:type="dcterms:W3CDTF">2022-03-25T22:04:23Z</dcterms:created>
  <dcterms:modified xsi:type="dcterms:W3CDTF">2022-03-26T02:24:24Z</dcterms:modified>
</cp:coreProperties>
</file>