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2A05-B8DF-408D-A200-7155A195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5188-783A-4FFD-91A1-CC0288761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98F3-862B-4AE1-9263-603868F2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232-932C-4CAB-B0B0-015290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3A7E-94A1-45CD-8862-31BF7F1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6B54-D9BE-45B2-A910-4C637B7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44226-B7B2-4F87-AE2D-A5EEADE0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C0C8-FDC9-4BC8-9F0D-963A3E5B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852D-C10B-4644-862C-486261AA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A38E-070E-4009-9AC6-926D776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02248-E6A7-4BA6-ADF1-06DE7AD13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6EFAE-8FD8-434D-B01D-215819AB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15EA-0CBF-4DA9-B959-F4F99E3B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5DCD-23AC-451F-9154-44E0920E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2E30-A011-49A3-9821-3816D868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86B-7F60-41F7-916C-3995EA8D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13CD-DE13-4936-B491-9E72C862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8116-88F4-4941-94B1-11D8B22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3475-9D5D-4ABF-8AA9-CCC58D8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7C20-DB74-47F2-BF4F-9F5430D4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5E46-2936-4692-B5AA-D7FBE9A9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276C-8C1A-40A7-B20E-2E6B039C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FA40-278C-4B2A-A581-D825E457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F74C-17C0-4081-8F07-48D37A54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E7B2-B484-4392-A72B-EE03EA5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E6D-C0F2-4311-B2D1-0CE2FA9F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A31B-4DF2-4886-B563-41C3409B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FA135-277C-48A5-B6E6-273DC5A5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B8F7-B30D-4ABF-88AD-7972C82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8710-81E0-424B-8904-40DF207B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28E2-490E-44FC-8783-1E313C77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66C0-C184-4605-B8BF-4A53FB6F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BE32-B2AA-4FCB-8FBF-B6FAB343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C057-FB3B-4A1A-835D-F4DCA4EA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8298C-7E02-41FF-9350-4408CF75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C033-0554-4262-B958-99C15C999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5DF62-D522-49AF-8423-07FCFAEC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A6246-7B77-482B-9AF7-1564B9CA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FDA41-F2DE-4811-B0D5-28E74521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778-30C1-4F07-8305-706FBBE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2A4BB-CA16-4C66-95D9-97F0578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B5DA-0E61-44C0-A092-6C8CBC8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B265D-7D2D-452F-9299-C53D9528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4CFC4-5ACB-4051-9D28-89F3D6A8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E911-4706-4F0D-9458-541B2F4E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727-2E3E-43BA-9368-DFD5B0F0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7A9-66B0-404A-83FE-AA2C5075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C5AC-B570-4114-9C39-5327A7B4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7189-484F-4612-BF1A-4C336911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5C4F-80B5-40B7-BBA9-9FF66E42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0881-F32C-40E9-8524-2BC911E8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BAC6D-49EB-4EA3-9528-602D2BD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DA6F-DAD3-459C-9DC0-91767D7B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B42F8-B333-4211-98B8-9CE6900A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70BB-EDD5-4E4D-AD36-ACC0C1B1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52FEA-4C30-42FA-8A57-37C649BF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5D22-EF05-44BD-9118-A3B66C9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E611D-CDF8-4131-B5BF-B5C61A49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21823-0D4B-4FAA-9C0D-A119854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ACC5D-6D2F-45B0-89D3-3994C496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F91F-2FB9-4A97-ADB1-DF9D6EA46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D010-FB4E-4997-A5B1-A0E43754B5E8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8DE6-5E54-4F12-A512-DDA9C15CF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CA43-8CF3-49A6-BAE6-B8AE4D055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D664-313C-4FFB-A74B-C59B15A7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A0A-8CEE-4C2C-8DF0-C6706A1E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113"/>
            <a:ext cx="12192000" cy="1325563"/>
          </a:xfrm>
        </p:spPr>
        <p:txBody>
          <a:bodyPr/>
          <a:lstStyle/>
          <a:p>
            <a:pPr algn="ctr"/>
            <a:r>
              <a:rPr lang="en-IN" dirty="0"/>
              <a:t>Offline Recommendation 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8359F-F473-4DB1-A76A-6F84596B7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" y="2198171"/>
            <a:ext cx="12021671" cy="30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Offline Recommendation 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Recommendation System Design</dc:title>
  <dc:creator>Vikrant Chauhan</dc:creator>
  <cp:lastModifiedBy>Vikrant Chauhan</cp:lastModifiedBy>
  <cp:revision>1</cp:revision>
  <dcterms:created xsi:type="dcterms:W3CDTF">2022-05-02T08:37:37Z</dcterms:created>
  <dcterms:modified xsi:type="dcterms:W3CDTF">2022-05-02T08:38:14Z</dcterms:modified>
</cp:coreProperties>
</file>