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4"/>
  </p:sldMasterIdLst>
  <p:notesMasterIdLst>
    <p:notesMasterId r:id="rId12"/>
  </p:notesMasterIdLst>
  <p:handoutMasterIdLst>
    <p:handoutMasterId r:id="rId13"/>
  </p:handoutMasterIdLst>
  <p:sldIdLst>
    <p:sldId id="294" r:id="rId5"/>
    <p:sldId id="295" r:id="rId6"/>
    <p:sldId id="296" r:id="rId7"/>
    <p:sldId id="297" r:id="rId8"/>
    <p:sldId id="298" r:id="rId9"/>
    <p:sldId id="299" r:id="rId10"/>
    <p:sldId id="300" r:id="rId11"/>
  </p:sldIdLst>
  <p:sldSz cx="10688638" cy="7553325"/>
  <p:notesSz cx="6797675" cy="9928225"/>
  <p:custDataLst>
    <p:tags r:id="rId14"/>
  </p:custDataLst>
  <p:defaultTex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87" userDrawn="1">
          <p15:clr>
            <a:srgbClr val="A4A3A4"/>
          </p15:clr>
        </p15:guide>
        <p15:guide id="2" pos="3370" userDrawn="1">
          <p15:clr>
            <a:srgbClr val="A4A3A4"/>
          </p15:clr>
        </p15:guide>
        <p15:guide id="5" pos="6733" userDrawn="1">
          <p15:clr>
            <a:srgbClr val="A4A3A4"/>
          </p15:clr>
        </p15:guide>
        <p15:guide id="6" pos="3223" userDrawn="1">
          <p15:clr>
            <a:srgbClr val="A4A3A4"/>
          </p15:clr>
        </p15:guide>
        <p15:guide id="11" pos="3511" userDrawn="1">
          <p15:clr>
            <a:srgbClr val="A4A3A4"/>
          </p15:clr>
        </p15:guide>
        <p15:guide id="12" orient="horz" pos="677"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7C93"/>
    <a:srgbClr val="BEBFC1"/>
    <a:srgbClr val="839EC9"/>
    <a:srgbClr val="939598"/>
    <a:srgbClr val="B2D9F4"/>
    <a:srgbClr val="9D2C7D"/>
    <a:srgbClr val="5AB7E8"/>
    <a:srgbClr val="AFA2BF"/>
    <a:srgbClr val="E6E7E8"/>
    <a:srgbClr val="F8B7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47447" autoAdjust="0"/>
  </p:normalViewPr>
  <p:slideViewPr>
    <p:cSldViewPr snapToGrid="0" showGuides="1">
      <p:cViewPr varScale="1">
        <p:scale>
          <a:sx n="64" d="100"/>
          <a:sy n="64" d="100"/>
        </p:scale>
        <p:origin x="1278" y="72"/>
      </p:cViewPr>
      <p:guideLst>
        <p:guide orient="horz" pos="4587"/>
        <p:guide pos="3370"/>
        <p:guide pos="6733"/>
        <p:guide pos="3223"/>
        <p:guide pos="3511"/>
        <p:guide orient="horz" pos="677"/>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54" d="100"/>
          <a:sy n="54" d="100"/>
        </p:scale>
        <p:origin x="2820" y="7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00BAD886-08B6-496F-844D-B5C52C40D765}" type="datetimeFigureOut">
              <a:rPr lang="en-GB" smtClean="0"/>
              <a:t>29/07/2019</a:t>
            </a:fld>
            <a:endParaRPr lang="en-GB" dirty="0"/>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A30B5FE1-F8A8-4071-817A-66B032DC5DDD}" type="slidenum">
              <a:rPr lang="en-GB" smtClean="0"/>
              <a:t>‹#›</a:t>
            </a:fld>
            <a:endParaRPr lang="en-GB" dirty="0"/>
          </a:p>
        </p:txBody>
      </p:sp>
    </p:spTree>
    <p:extLst>
      <p:ext uri="{BB962C8B-B14F-4D97-AF65-F5344CB8AC3E}">
        <p14:creationId xmlns:p14="http://schemas.microsoft.com/office/powerpoint/2010/main" val="148261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291D038-C05E-4390-B903-F15EC239069E}" type="datetimeFigureOut">
              <a:rPr lang="en-GB" smtClean="0"/>
              <a:t>29/07/2019</a:t>
            </a:fld>
            <a:endParaRPr lang="en-GB" dirty="0"/>
          </a:p>
        </p:txBody>
      </p:sp>
      <p:sp>
        <p:nvSpPr>
          <p:cNvPr id="4" name="Slide Image Placeholder 3"/>
          <p:cNvSpPr>
            <a:spLocks noGrp="1" noRot="1" noChangeAspect="1"/>
          </p:cNvSpPr>
          <p:nvPr>
            <p:ph type="sldImg" idx="2"/>
          </p:nvPr>
        </p:nvSpPr>
        <p:spPr>
          <a:xfrm>
            <a:off x="765175" y="744538"/>
            <a:ext cx="5267325"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4CE2601-95AE-4257-9668-B4375FD1C93E}" type="slidenum">
              <a:rPr lang="en-GB" smtClean="0"/>
              <a:t>‹#›</a:t>
            </a:fld>
            <a:endParaRPr lang="en-GB" dirty="0"/>
          </a:p>
        </p:txBody>
      </p:sp>
    </p:spTree>
    <p:extLst>
      <p:ext uri="{BB962C8B-B14F-4D97-AF65-F5344CB8AC3E}">
        <p14:creationId xmlns:p14="http://schemas.microsoft.com/office/powerpoint/2010/main" val="3179245713"/>
      </p:ext>
    </p:extLst>
  </p:cSld>
  <p:clrMap bg1="lt1" tx1="dk1" bg2="lt2" tx2="dk2" accent1="accent1" accent2="accent2" accent3="accent3" accent4="accent4" accent5="accent5" accent6="accent6" hlink="hlink" folHlink="folHlink"/>
  <p:notesStyle>
    <a:lvl1pPr marL="0" algn="l" defTabSz="1051324" rtl="0" eaLnBrk="1" latinLnBrk="0" hangingPunct="1">
      <a:defRPr sz="1500" kern="1200">
        <a:solidFill>
          <a:schemeClr val="tx1"/>
        </a:solidFill>
        <a:latin typeface="+mn-lt"/>
        <a:ea typeface="+mn-ea"/>
        <a:cs typeface="+mn-cs"/>
      </a:defRPr>
    </a:lvl1pPr>
    <a:lvl2pPr marL="525660" algn="l" defTabSz="1051324" rtl="0" eaLnBrk="1" latinLnBrk="0" hangingPunct="1">
      <a:defRPr sz="1500" kern="1200">
        <a:solidFill>
          <a:schemeClr val="tx1"/>
        </a:solidFill>
        <a:latin typeface="+mn-lt"/>
        <a:ea typeface="+mn-ea"/>
        <a:cs typeface="+mn-cs"/>
      </a:defRPr>
    </a:lvl2pPr>
    <a:lvl3pPr marL="1051324" algn="l" defTabSz="1051324" rtl="0" eaLnBrk="1" latinLnBrk="0" hangingPunct="1">
      <a:defRPr sz="1500" kern="1200">
        <a:solidFill>
          <a:schemeClr val="tx1"/>
        </a:solidFill>
        <a:latin typeface="+mn-lt"/>
        <a:ea typeface="+mn-ea"/>
        <a:cs typeface="+mn-cs"/>
      </a:defRPr>
    </a:lvl3pPr>
    <a:lvl4pPr marL="1576981" algn="l" defTabSz="1051324" rtl="0" eaLnBrk="1" latinLnBrk="0" hangingPunct="1">
      <a:defRPr sz="1500" kern="1200">
        <a:solidFill>
          <a:schemeClr val="tx1"/>
        </a:solidFill>
        <a:latin typeface="+mn-lt"/>
        <a:ea typeface="+mn-ea"/>
        <a:cs typeface="+mn-cs"/>
      </a:defRPr>
    </a:lvl4pPr>
    <a:lvl5pPr marL="2102643" algn="l" defTabSz="1051324" rtl="0" eaLnBrk="1" latinLnBrk="0" hangingPunct="1">
      <a:defRPr sz="1500" kern="1200">
        <a:solidFill>
          <a:schemeClr val="tx1"/>
        </a:solidFill>
        <a:latin typeface="+mn-lt"/>
        <a:ea typeface="+mn-ea"/>
        <a:cs typeface="+mn-cs"/>
      </a:defRPr>
    </a:lvl5pPr>
    <a:lvl6pPr marL="2628305" algn="l" defTabSz="1051324" rtl="0" eaLnBrk="1" latinLnBrk="0" hangingPunct="1">
      <a:defRPr sz="1500" kern="1200">
        <a:solidFill>
          <a:schemeClr val="tx1"/>
        </a:solidFill>
        <a:latin typeface="+mn-lt"/>
        <a:ea typeface="+mn-ea"/>
        <a:cs typeface="+mn-cs"/>
      </a:defRPr>
    </a:lvl6pPr>
    <a:lvl7pPr marL="3153966" algn="l" defTabSz="1051324" rtl="0" eaLnBrk="1" latinLnBrk="0" hangingPunct="1">
      <a:defRPr sz="1500" kern="1200">
        <a:solidFill>
          <a:schemeClr val="tx1"/>
        </a:solidFill>
        <a:latin typeface="+mn-lt"/>
        <a:ea typeface="+mn-ea"/>
        <a:cs typeface="+mn-cs"/>
      </a:defRPr>
    </a:lvl7pPr>
    <a:lvl8pPr marL="3679626" algn="l" defTabSz="1051324" rtl="0" eaLnBrk="1" latinLnBrk="0" hangingPunct="1">
      <a:defRPr sz="1500" kern="1200">
        <a:solidFill>
          <a:schemeClr val="tx1"/>
        </a:solidFill>
        <a:latin typeface="+mn-lt"/>
        <a:ea typeface="+mn-ea"/>
        <a:cs typeface="+mn-cs"/>
      </a:defRPr>
    </a:lvl8pPr>
    <a:lvl9pPr marL="4205287" algn="l" defTabSz="1051324"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Cover Slide">
    <p:spTree>
      <p:nvGrpSpPr>
        <p:cNvPr id="1" name=""/>
        <p:cNvGrpSpPr/>
        <p:nvPr/>
      </p:nvGrpSpPr>
      <p:grpSpPr>
        <a:xfrm>
          <a:off x="0" y="0"/>
          <a:ext cx="0" cy="0"/>
          <a:chOff x="0" y="0"/>
          <a:chExt cx="0" cy="0"/>
        </a:xfrm>
      </p:grpSpPr>
      <p:graphicFrame>
        <p:nvGraphicFramePr>
          <p:cNvPr id="6" name="Rectangle 92" hidden="1"/>
          <p:cNvGraphicFramePr>
            <a:graphicFrameLocks/>
          </p:cNvGraphicFramePr>
          <p:nvPr>
            <p:custDataLst>
              <p:tags r:id="rId2"/>
            </p:custDataLst>
          </p:nvPr>
        </p:nvGraphicFramePr>
        <p:xfrm>
          <a:off x="0" y="0"/>
          <a:ext cx="171450" cy="174625"/>
        </p:xfrm>
        <a:graphic>
          <a:graphicData uri="http://schemas.openxmlformats.org/presentationml/2006/ole">
            <mc:AlternateContent xmlns:mc="http://schemas.openxmlformats.org/markup-compatibility/2006">
              <mc:Choice xmlns:v="urn:schemas-microsoft-com:vml" Requires="v">
                <p:oleObj spid="_x0000_s60736" name="think-cell Slide" r:id="rId4" imgW="0" imgH="0" progId="TCLayout.ActiveDocument.1">
                  <p:embed/>
                </p:oleObj>
              </mc:Choice>
              <mc:Fallback>
                <p:oleObj name="think-cell Slide" r:id="rId4" imgW="0" imgH="0" progId="TCLayout.ActiveDocument.1">
                  <p:embed/>
                  <p:pic>
                    <p:nvPicPr>
                      <p:cNvPr id="6" name="Rectangle 9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4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8" name="Straight Connector 7"/>
          <p:cNvCxnSpPr/>
          <p:nvPr/>
        </p:nvCxnSpPr>
        <p:spPr>
          <a:xfrm>
            <a:off x="373596" y="6820574"/>
            <a:ext cx="5897029"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Grp="1" noChangeArrowheads="1"/>
          </p:cNvSpPr>
          <p:nvPr>
            <p:ph type="title" hasCustomPrompt="1"/>
          </p:nvPr>
        </p:nvSpPr>
        <p:spPr bwMode="auto">
          <a:xfrm>
            <a:off x="373596" y="4338215"/>
            <a:ext cx="5909163" cy="1578894"/>
          </a:xfrm>
          <a:prstGeom prst="rect">
            <a:avLst/>
          </a:prstGeom>
          <a:noFill/>
          <a:ln w="9525">
            <a:noFill/>
            <a:miter lim="800000"/>
            <a:headEnd/>
            <a:tailEnd/>
          </a:ln>
          <a:effectLst/>
        </p:spPr>
        <p:txBody>
          <a:bodyPr tIns="0" bIns="0">
            <a:spAutoFit/>
          </a:bodyPr>
          <a:lstStyle>
            <a:lvl1pPr>
              <a:defRPr sz="3600" b="0">
                <a:solidFill>
                  <a:schemeClr val="accent1"/>
                </a:solidFill>
              </a:defRPr>
            </a:lvl1pPr>
          </a:lstStyle>
          <a:p>
            <a:r>
              <a:rPr lang="en-US" dirty="0"/>
              <a:t>Title is maximum</a:t>
            </a:r>
            <a:br>
              <a:rPr lang="en-US" dirty="0"/>
            </a:br>
            <a:r>
              <a:rPr lang="en-US" dirty="0"/>
              <a:t>three lines and </a:t>
            </a:r>
            <a:br>
              <a:rPr lang="en-US" dirty="0"/>
            </a:br>
            <a:r>
              <a:rPr lang="en-US" dirty="0"/>
              <a:t>set in 36pt</a:t>
            </a:r>
            <a:endParaRPr lang="en-GB" dirty="0"/>
          </a:p>
        </p:txBody>
      </p:sp>
      <p:sp>
        <p:nvSpPr>
          <p:cNvPr id="3" name="Text Placeholder 2"/>
          <p:cNvSpPr>
            <a:spLocks noGrp="1"/>
          </p:cNvSpPr>
          <p:nvPr>
            <p:ph type="body" sz="quarter" idx="10" hasCustomPrompt="1"/>
          </p:nvPr>
        </p:nvSpPr>
        <p:spPr>
          <a:xfrm>
            <a:off x="373596" y="6194684"/>
            <a:ext cx="5896831" cy="276999"/>
          </a:xfrm>
        </p:spPr>
        <p:txBody>
          <a:bodyPr anchor="ctr">
            <a:spAutoFit/>
          </a:bodyPr>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sz="1800">
                <a:solidFill>
                  <a:schemeClr val="accent3"/>
                </a:solidFill>
              </a:defRPr>
            </a:lvl1pPr>
          </a:lstStyle>
          <a:p>
            <a:pPr lvl="0"/>
            <a:r>
              <a:rPr lang="en-US" dirty="0"/>
              <a:t>The subtitle is one line and set in 18pt</a:t>
            </a:r>
          </a:p>
        </p:txBody>
      </p:sp>
      <p:sp>
        <p:nvSpPr>
          <p:cNvPr id="5" name="Text Placeholder 4"/>
          <p:cNvSpPr>
            <a:spLocks noGrp="1"/>
          </p:cNvSpPr>
          <p:nvPr>
            <p:ph type="body" sz="quarter" idx="11" hasCustomPrompt="1"/>
          </p:nvPr>
        </p:nvSpPr>
        <p:spPr>
          <a:xfrm>
            <a:off x="4409438" y="6502872"/>
            <a:ext cx="1864632" cy="317236"/>
          </a:xfrm>
        </p:spPr>
        <p:txBody>
          <a:bodyPr anchor="ctr">
            <a:noAutofit/>
          </a:bodyPr>
          <a:lstStyle>
            <a:lvl1pPr algn="r">
              <a:defRPr sz="1600">
                <a:solidFill>
                  <a:schemeClr val="bg2"/>
                </a:solidFill>
              </a:defRPr>
            </a:lvl1pPr>
          </a:lstStyle>
          <a:p>
            <a:pPr lvl="0"/>
            <a:r>
              <a:rPr lang="en-US" dirty="0"/>
              <a:t>mm/</a:t>
            </a:r>
            <a:r>
              <a:rPr lang="en-US" dirty="0" err="1"/>
              <a:t>dd</a:t>
            </a:r>
            <a:r>
              <a:rPr lang="en-US" dirty="0"/>
              <a:t>/</a:t>
            </a:r>
            <a:r>
              <a:rPr lang="en-US" dirty="0" err="1"/>
              <a:t>yyyy</a:t>
            </a:r>
            <a:endParaRPr lang="en-US" dirty="0"/>
          </a:p>
        </p:txBody>
      </p:sp>
      <p:sp>
        <p:nvSpPr>
          <p:cNvPr id="21" name="Text Placeholder 2"/>
          <p:cNvSpPr>
            <a:spLocks noGrp="1"/>
          </p:cNvSpPr>
          <p:nvPr>
            <p:ph type="body" sz="quarter" idx="13" hasCustomPrompt="1"/>
          </p:nvPr>
        </p:nvSpPr>
        <p:spPr>
          <a:xfrm>
            <a:off x="373596" y="6884632"/>
            <a:ext cx="5896831" cy="246221"/>
          </a:xfrm>
        </p:spPr>
        <p:txBody>
          <a:bodyPr anchor="ctr">
            <a:spAutoFit/>
          </a:bodyPr>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sz="1600">
                <a:solidFill>
                  <a:schemeClr val="bg2"/>
                </a:solidFill>
              </a:defRPr>
            </a:lvl1pPr>
          </a:lstStyle>
          <a:p>
            <a:pPr lvl="0"/>
            <a:r>
              <a:rPr lang="en-US" dirty="0"/>
              <a:t>Presenter’s Name</a:t>
            </a:r>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12660" y="4338215"/>
            <a:ext cx="3017838" cy="946772"/>
          </a:xfrm>
          <a:prstGeom prst="rect">
            <a:avLst/>
          </a:prstGeom>
        </p:spPr>
      </p:pic>
      <p:sp>
        <p:nvSpPr>
          <p:cNvPr id="14" name="Rectangle 13"/>
          <p:cNvSpPr/>
          <p:nvPr userDrawn="1"/>
        </p:nvSpPr>
        <p:spPr>
          <a:xfrm>
            <a:off x="-1857829" y="1481138"/>
            <a:ext cx="1637145" cy="553998"/>
          </a:xfrm>
          <a:prstGeom prst="rect">
            <a:avLst/>
          </a:prstGeom>
        </p:spPr>
        <p:txBody>
          <a:bodyPr wrap="square" lIns="0" rIns="0">
            <a:spAutoFit/>
          </a:bodyPr>
          <a:lstStyle/>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kern="0" noProof="0" dirty="0">
                <a:solidFill>
                  <a:schemeClr val="bg2"/>
                </a:solidFill>
                <a:latin typeface="+mn-lt"/>
                <a:ea typeface="+mn-ea"/>
                <a:cs typeface="+mn-cs"/>
              </a:rPr>
              <a:t>On</a:t>
            </a:r>
            <a:r>
              <a:rPr lang="en-US" sz="1000" kern="0" baseline="0" noProof="0" dirty="0">
                <a:solidFill>
                  <a:schemeClr val="bg2"/>
                </a:solidFill>
                <a:latin typeface="+mn-lt"/>
                <a:ea typeface="+mn-ea"/>
                <a:cs typeface="+mn-cs"/>
              </a:rPr>
              <a:t> this cover, half of the slide can have </a:t>
            </a:r>
            <a:r>
              <a:rPr lang="en-US" sz="1000" kern="0" noProof="0" dirty="0">
                <a:solidFill>
                  <a:schemeClr val="bg2"/>
                </a:solidFill>
                <a:latin typeface="+mn-lt"/>
                <a:ea typeface="+mn-ea"/>
                <a:cs typeface="+mn-cs"/>
              </a:rPr>
              <a:t>infographic or picture.</a:t>
            </a:r>
          </a:p>
        </p:txBody>
      </p:sp>
      <p:sp>
        <p:nvSpPr>
          <p:cNvPr id="15" name="Picture Placeholder 3"/>
          <p:cNvSpPr>
            <a:spLocks noGrp="1"/>
          </p:cNvSpPr>
          <p:nvPr>
            <p:ph type="pic" sz="quarter" idx="14" hasCustomPrompt="1"/>
          </p:nvPr>
        </p:nvSpPr>
        <p:spPr>
          <a:xfrm>
            <a:off x="0" y="0"/>
            <a:ext cx="10688638" cy="4082143"/>
          </a:xfrm>
        </p:spPr>
        <p:txBody>
          <a:bodyPr anchor="ctr">
            <a:normAutofit/>
          </a:bodyPr>
          <a:lstStyle>
            <a:lvl1pPr algn="ctr">
              <a:defRPr sz="1200"/>
            </a:lvl1pPr>
          </a:lstStyle>
          <a:p>
            <a:r>
              <a:rPr lang="en-GB" dirty="0"/>
              <a:t>‘Space for Cover Picture’</a:t>
            </a:r>
            <a:endParaRPr lang="en-US" dirty="0"/>
          </a:p>
        </p:txBody>
      </p:sp>
      <p:sp>
        <p:nvSpPr>
          <p:cNvPr id="4" name="Text Placeholder 3"/>
          <p:cNvSpPr>
            <a:spLocks noGrp="1"/>
          </p:cNvSpPr>
          <p:nvPr>
            <p:ph type="body" sz="quarter" idx="15" hasCustomPrompt="1"/>
          </p:nvPr>
        </p:nvSpPr>
        <p:spPr>
          <a:xfrm>
            <a:off x="8709660" y="6480269"/>
            <a:ext cx="1620838" cy="614362"/>
          </a:xfrm>
        </p:spPr>
        <p:txBody>
          <a:bodyPr/>
          <a:lstStyle>
            <a:lvl1pPr>
              <a:defRPr/>
            </a:lvl1pPr>
          </a:lstStyle>
          <a:p>
            <a:pPr lvl="0"/>
            <a:r>
              <a:rPr lang="en-US" dirty="0"/>
              <a:t>‘Space for client logo, delete if not needed’</a:t>
            </a:r>
          </a:p>
        </p:txBody>
      </p:sp>
      <p:sp>
        <p:nvSpPr>
          <p:cNvPr id="16" name="Rectangle 15"/>
          <p:cNvSpPr/>
          <p:nvPr userDrawn="1"/>
        </p:nvSpPr>
        <p:spPr>
          <a:xfrm>
            <a:off x="-1857829" y="2098956"/>
            <a:ext cx="1637145" cy="861774"/>
          </a:xfrm>
          <a:prstGeom prst="rect">
            <a:avLst/>
          </a:prstGeom>
        </p:spPr>
        <p:txBody>
          <a:bodyPr wrap="square" lIns="0" rIns="0">
            <a:spAutoFit/>
          </a:bodyPr>
          <a:lstStyle/>
          <a:p>
            <a:pPr marL="0" marR="0" lvl="0" indent="0" algn="l" defTabSz="914400" rtl="0" eaLnBrk="1" fontAlgn="base" latinLnBrk="0" hangingPunct="1">
              <a:lnSpc>
                <a:spcPct val="100000"/>
              </a:lnSpc>
              <a:spcBef>
                <a:spcPts val="600"/>
              </a:spcBef>
              <a:spcAft>
                <a:spcPts val="300"/>
              </a:spcAft>
              <a:buClr>
                <a:srgbClr val="47254B"/>
              </a:buClr>
              <a:buSzTx/>
              <a:buFont typeface="Arial" panose="020B0604020202020204" pitchFamily="34" charset="0"/>
              <a:buNone/>
              <a:tabLst/>
              <a:defRPr/>
            </a:pPr>
            <a:r>
              <a:rPr lang="en-US" sz="1000" kern="0" noProof="0" dirty="0">
                <a:solidFill>
                  <a:schemeClr val="bg2"/>
                </a:solidFill>
                <a:latin typeface="+mn-lt"/>
                <a:ea typeface="+mn-ea"/>
                <a:cs typeface="+mn-cs"/>
              </a:rPr>
              <a:t>Select the background image/infographic from </a:t>
            </a:r>
            <a:r>
              <a:rPr lang="en-US" sz="1000" b="1" kern="0" noProof="0" dirty="0">
                <a:solidFill>
                  <a:schemeClr val="bg2"/>
                </a:solidFill>
                <a:latin typeface="+mn-lt"/>
                <a:ea typeface="+mn-ea"/>
                <a:cs typeface="+mn-cs"/>
              </a:rPr>
              <a:t>Library&gt;Cover images&gt;Half Page Covers</a:t>
            </a:r>
            <a:r>
              <a:rPr lang="en-US" sz="1000" b="0" kern="0" noProof="0" dirty="0">
                <a:solidFill>
                  <a:schemeClr val="bg2"/>
                </a:solidFill>
                <a:latin typeface="+mn-lt"/>
                <a:ea typeface="+mn-ea"/>
                <a:cs typeface="+mn-cs"/>
              </a:rPr>
              <a:t> in the Global toolbar.</a:t>
            </a:r>
            <a:endParaRPr lang="en-US" sz="1000" kern="0" noProof="0" dirty="0">
              <a:solidFill>
                <a:schemeClr val="bg2"/>
              </a:solidFill>
              <a:latin typeface="+mn-lt"/>
              <a:ea typeface="+mn-ea"/>
              <a:cs typeface="+mn-cs"/>
            </a:endParaRPr>
          </a:p>
        </p:txBody>
      </p:sp>
    </p:spTree>
    <p:extLst>
      <p:ext uri="{BB962C8B-B14F-4D97-AF65-F5344CB8AC3E}">
        <p14:creationId xmlns:p14="http://schemas.microsoft.com/office/powerpoint/2010/main" val="87114318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valueserve Disclaimer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997" y="292608"/>
            <a:ext cx="9966960" cy="424732"/>
          </a:xfrm>
        </p:spPr>
        <p:txBody>
          <a:bodyPr>
            <a:spAutoFit/>
          </a:bodyPr>
          <a:lstStyle>
            <a:lvl1pPr>
              <a:defRPr/>
            </a:lvl1pPr>
          </a:lstStyle>
          <a:p>
            <a:r>
              <a:rPr lang="en-US" dirty="0"/>
              <a:t>Evalueserve disclaimer</a:t>
            </a:r>
          </a:p>
        </p:txBody>
      </p:sp>
      <p:sp>
        <p:nvSpPr>
          <p:cNvPr id="5" name="Rectangle 4">
            <a:extLst>
              <a:ext uri="{FF2B5EF4-FFF2-40B4-BE49-F238E27FC236}">
                <a16:creationId xmlns="" xmlns:a16="http://schemas.microsoft.com/office/drawing/2014/main" id="{C570F15D-9DD4-499D-B3FD-4041CA7972FC}"/>
              </a:ext>
            </a:extLst>
          </p:cNvPr>
          <p:cNvSpPr/>
          <p:nvPr userDrawn="1"/>
        </p:nvSpPr>
        <p:spPr>
          <a:xfrm>
            <a:off x="365760" y="1225296"/>
            <a:ext cx="9966960" cy="1231106"/>
          </a:xfrm>
          <a:prstGeom prst="rect">
            <a:avLst/>
          </a:prstGeom>
        </p:spPr>
        <p:txBody>
          <a:bodyPr wrap="square" lIns="0" tIns="0" rIns="0" bIns="0">
            <a:spAutoFit/>
          </a:bodyPr>
          <a:lstStyle/>
          <a:p>
            <a:r>
              <a:rPr lang="en-US" sz="1600" dirty="0">
                <a:solidFill>
                  <a:schemeClr val="bg2"/>
                </a:solidFill>
                <a:latin typeface="+mj-lt"/>
                <a:ea typeface="Arial" panose="020B0604020202020204" pitchFamily="34" charset="0"/>
                <a:cs typeface="ArialMT"/>
              </a:rPr>
              <a:t>The information contained in this report has been obtained from reliable sources. The output is in accordance with the information available on such sources and has been carried out to the best of our knowledge with utmost care and precision. While Evalueserve has no reason to believe that there is any inaccuracy or defect in such information, Evalueserve disclaims all warranties, expressed or implied, including warranties of accuracy, completeness, correctness, adequacy, merchantability and / or fitness of the information.</a:t>
            </a:r>
            <a:endParaRPr lang="en-US" sz="1600" dirty="0">
              <a:solidFill>
                <a:schemeClr val="bg2"/>
              </a:solidFill>
              <a:latin typeface="+mj-lt"/>
            </a:endParaRPr>
          </a:p>
        </p:txBody>
      </p:sp>
    </p:spTree>
    <p:extLst>
      <p:ext uri="{BB962C8B-B14F-4D97-AF65-F5344CB8AC3E}">
        <p14:creationId xmlns:p14="http://schemas.microsoft.com/office/powerpoint/2010/main" val="2410881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14676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Layout">
    <p:bg>
      <p:bgPr>
        <a:solidFill>
          <a:srgbClr val="CFE5F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3997" y="292608"/>
            <a:ext cx="9966960" cy="424732"/>
          </a:xfrm>
        </p:spPr>
        <p:txBody>
          <a:bodyPr>
            <a:spAutoFit/>
          </a:bodyPr>
          <a:lstStyle/>
          <a:p>
            <a:r>
              <a:rPr lang="en-US"/>
              <a:t>Click to edit Master title style</a:t>
            </a:r>
            <a:endParaRPr lang="en-US" dirty="0"/>
          </a:p>
        </p:txBody>
      </p:sp>
      <p:sp>
        <p:nvSpPr>
          <p:cNvPr id="3" name="Text Placeholder 5"/>
          <p:cNvSpPr>
            <a:spLocks noGrp="1"/>
          </p:cNvSpPr>
          <p:nvPr>
            <p:ph type="body" sz="quarter" idx="10" hasCustomPrompt="1"/>
          </p:nvPr>
        </p:nvSpPr>
        <p:spPr>
          <a:xfrm>
            <a:off x="363997" y="777240"/>
            <a:ext cx="9966960"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Tree>
    <p:extLst>
      <p:ext uri="{BB962C8B-B14F-4D97-AF65-F5344CB8AC3E}">
        <p14:creationId xmlns:p14="http://schemas.microsoft.com/office/powerpoint/2010/main" val="9392837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Layout">
    <p:bg>
      <p:bgPr>
        <a:solidFill>
          <a:srgbClr val="C9C0D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3997" y="292608"/>
            <a:ext cx="9966960" cy="443198"/>
          </a:xfrm>
        </p:spPr>
        <p:txBody>
          <a:bodyPr>
            <a:spAutoFit/>
          </a:bodyPr>
          <a:lstStyle>
            <a:lvl1pPr>
              <a:lnSpc>
                <a:spcPct val="95000"/>
              </a:lnSpc>
              <a:spcBef>
                <a:spcPts val="0"/>
              </a:spcBef>
              <a:spcAft>
                <a:spcPts val="0"/>
              </a:spcAft>
              <a:defRPr/>
            </a:lvl1pPr>
          </a:lstStyle>
          <a:p>
            <a:r>
              <a:rPr lang="en-US"/>
              <a:t>Click to edit Master title style</a:t>
            </a:r>
            <a:endParaRPr lang="en-US" dirty="0"/>
          </a:p>
        </p:txBody>
      </p:sp>
      <p:sp>
        <p:nvSpPr>
          <p:cNvPr id="3" name="Text Placeholder 5"/>
          <p:cNvSpPr>
            <a:spLocks noGrp="1"/>
          </p:cNvSpPr>
          <p:nvPr>
            <p:ph type="body" sz="quarter" idx="10" hasCustomPrompt="1"/>
          </p:nvPr>
        </p:nvSpPr>
        <p:spPr>
          <a:xfrm>
            <a:off x="363997" y="777240"/>
            <a:ext cx="9966960"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Tree>
    <p:extLst>
      <p:ext uri="{BB962C8B-B14F-4D97-AF65-F5344CB8AC3E}">
        <p14:creationId xmlns:p14="http://schemas.microsoft.com/office/powerpoint/2010/main" val="60205011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Blank Layout">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3997" y="292608"/>
            <a:ext cx="9966960" cy="443198"/>
          </a:xfrm>
        </p:spPr>
        <p:txBody>
          <a:bodyPr>
            <a:spAutoFit/>
          </a:bodyPr>
          <a:lstStyle>
            <a:lvl1pPr>
              <a:lnSpc>
                <a:spcPct val="95000"/>
              </a:lnSpc>
              <a:spcBef>
                <a:spcPts val="0"/>
              </a:spcBef>
              <a:spcAft>
                <a:spcPts val="0"/>
              </a:spcAft>
              <a:defRPr/>
            </a:lvl1pPr>
          </a:lstStyle>
          <a:p>
            <a:r>
              <a:rPr lang="en-US"/>
              <a:t>Click to edit Master title style</a:t>
            </a:r>
            <a:endParaRPr lang="en-US" dirty="0"/>
          </a:p>
        </p:txBody>
      </p:sp>
      <p:sp>
        <p:nvSpPr>
          <p:cNvPr id="3" name="Text Placeholder 5"/>
          <p:cNvSpPr>
            <a:spLocks noGrp="1"/>
          </p:cNvSpPr>
          <p:nvPr>
            <p:ph type="body" sz="quarter" idx="10" hasCustomPrompt="1"/>
          </p:nvPr>
        </p:nvSpPr>
        <p:spPr>
          <a:xfrm>
            <a:off x="363997" y="777240"/>
            <a:ext cx="9966960"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Tree>
    <p:extLst>
      <p:ext uri="{BB962C8B-B14F-4D97-AF65-F5344CB8AC3E}">
        <p14:creationId xmlns:p14="http://schemas.microsoft.com/office/powerpoint/2010/main" val="19087075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 Breaker">
    <p:bg>
      <p:bgPr>
        <a:solidFill>
          <a:srgbClr val="D7E7F7"/>
        </a:solidFill>
        <a:effectLst/>
      </p:bgPr>
    </p:bg>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spid="_x0000_s42500" name="think-cell Slide" r:id="rId4" imgW="0" imgH="0" progId="TCLayout.ActiveDocument.1">
                  <p:embed/>
                </p:oleObj>
              </mc:Choice>
              <mc:Fallback>
                <p:oleObj name="think-cell Slide" r:id="rId4" imgW="0" imgH="0" progId="TCLayout.ActiveDocument.1">
                  <p:embed/>
                  <p:pic>
                    <p:nvPicPr>
                      <p:cNvPr id="103516" name="Rectangle 9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14"/>
          <p:cNvGrpSpPr/>
          <p:nvPr userDrawn="1"/>
        </p:nvGrpSpPr>
        <p:grpSpPr>
          <a:xfrm>
            <a:off x="1413304" y="1133113"/>
            <a:ext cx="8704728" cy="6420218"/>
            <a:chOff x="735726" y="1020138"/>
            <a:chExt cx="7922092" cy="5847385"/>
          </a:xfrm>
        </p:grpSpPr>
        <p:sp>
          <p:nvSpPr>
            <p:cNvPr id="16" name="Rectangle 3"/>
            <p:cNvSpPr/>
            <p:nvPr userDrawn="1"/>
          </p:nvSpPr>
          <p:spPr>
            <a:xfrm rot="2700000">
              <a:off x="3801387" y="742685"/>
              <a:ext cx="1790769" cy="7922092"/>
            </a:xfrm>
            <a:custGeom>
              <a:avLst/>
              <a:gdLst>
                <a:gd name="connsiteX0" fmla="*/ 0 w 1771355"/>
                <a:gd name="connsiteY0" fmla="*/ 0 h 8124148"/>
                <a:gd name="connsiteX1" fmla="*/ 1771355 w 1771355"/>
                <a:gd name="connsiteY1" fmla="*/ 0 h 8124148"/>
                <a:gd name="connsiteX2" fmla="*/ 1771355 w 1771355"/>
                <a:gd name="connsiteY2" fmla="*/ 8124148 h 8124148"/>
                <a:gd name="connsiteX3" fmla="*/ 0 w 1771355"/>
                <a:gd name="connsiteY3" fmla="*/ 8124148 h 8124148"/>
                <a:gd name="connsiteX4" fmla="*/ 0 w 1771355"/>
                <a:gd name="connsiteY4" fmla="*/ 0 h 8124148"/>
                <a:gd name="connsiteX0" fmla="*/ 0 w 1771355"/>
                <a:gd name="connsiteY0" fmla="*/ 0 h 8124148"/>
                <a:gd name="connsiteX1" fmla="*/ 1771355 w 1771355"/>
                <a:gd name="connsiteY1" fmla="*/ 0 h 8124148"/>
                <a:gd name="connsiteX2" fmla="*/ 1771355 w 1771355"/>
                <a:gd name="connsiteY2" fmla="*/ 8124148 h 8124148"/>
                <a:gd name="connsiteX3" fmla="*/ 6736 w 1771355"/>
                <a:gd name="connsiteY3" fmla="*/ 7922092 h 8124148"/>
                <a:gd name="connsiteX4" fmla="*/ 0 w 1771355"/>
                <a:gd name="connsiteY4" fmla="*/ 0 h 8124148"/>
                <a:gd name="connsiteX0" fmla="*/ 0 w 1771355"/>
                <a:gd name="connsiteY0" fmla="*/ 0 h 7922092"/>
                <a:gd name="connsiteX1" fmla="*/ 1771355 w 1771355"/>
                <a:gd name="connsiteY1" fmla="*/ 0 h 7922092"/>
                <a:gd name="connsiteX2" fmla="*/ 1771355 w 1771355"/>
                <a:gd name="connsiteY2" fmla="*/ 6144002 h 7922092"/>
                <a:gd name="connsiteX3" fmla="*/ 6736 w 1771355"/>
                <a:gd name="connsiteY3" fmla="*/ 7922092 h 7922092"/>
                <a:gd name="connsiteX4" fmla="*/ 0 w 1771355"/>
                <a:gd name="connsiteY4" fmla="*/ 0 h 792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355" h="7922092">
                  <a:moveTo>
                    <a:pt x="0" y="0"/>
                  </a:moveTo>
                  <a:lnTo>
                    <a:pt x="1771355" y="0"/>
                  </a:lnTo>
                  <a:lnTo>
                    <a:pt x="1771355" y="6144002"/>
                  </a:lnTo>
                  <a:lnTo>
                    <a:pt x="6736" y="7922092"/>
                  </a:lnTo>
                  <a:cubicBezTo>
                    <a:pt x="4491" y="5281395"/>
                    <a:pt x="2245" y="2640697"/>
                    <a:pt x="0" y="0"/>
                  </a:cubicBezTo>
                  <a:close/>
                </a:path>
              </a:pathLst>
            </a:custGeom>
            <a:solidFill>
              <a:srgbClr val="9999B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ndParaRPr>
            </a:p>
          </p:txBody>
        </p:sp>
        <p:sp>
          <p:nvSpPr>
            <p:cNvPr id="17" name="Rectangle 16"/>
            <p:cNvSpPr/>
            <p:nvPr userDrawn="1"/>
          </p:nvSpPr>
          <p:spPr>
            <a:xfrm>
              <a:off x="6557963" y="1958405"/>
              <a:ext cx="1760399" cy="4909118"/>
            </a:xfrm>
            <a:prstGeom prst="rect">
              <a:avLst/>
            </a:prstGeom>
            <a:solidFill>
              <a:srgbClr val="5BB7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ndParaRPr>
            </a:p>
          </p:txBody>
        </p:sp>
        <p:sp>
          <p:nvSpPr>
            <p:cNvPr id="18" name="Freeform 17"/>
            <p:cNvSpPr/>
            <p:nvPr userDrawn="1"/>
          </p:nvSpPr>
          <p:spPr>
            <a:xfrm>
              <a:off x="6556290" y="1874970"/>
              <a:ext cx="1509803" cy="2230277"/>
            </a:xfrm>
            <a:custGeom>
              <a:avLst/>
              <a:gdLst>
                <a:gd name="connsiteX0" fmla="*/ 114300 w 1543050"/>
                <a:gd name="connsiteY0" fmla="*/ 1590675 h 2200275"/>
                <a:gd name="connsiteX1" fmla="*/ 0 w 1543050"/>
                <a:gd name="connsiteY1" fmla="*/ 0 h 2200275"/>
                <a:gd name="connsiteX2" fmla="*/ 1543050 w 1543050"/>
                <a:gd name="connsiteY2" fmla="*/ 666750 h 2200275"/>
                <a:gd name="connsiteX3" fmla="*/ 0 w 1543050"/>
                <a:gd name="connsiteY3" fmla="*/ 2200275 h 2200275"/>
                <a:gd name="connsiteX4" fmla="*/ 0 w 1543050"/>
                <a:gd name="connsiteY4" fmla="*/ 9525 h 2200275"/>
                <a:gd name="connsiteX5" fmla="*/ 0 w 1543050"/>
                <a:gd name="connsiteY5"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0 h 2200275"/>
                <a:gd name="connsiteX0" fmla="*/ 0 w 1552575"/>
                <a:gd name="connsiteY0" fmla="*/ 0 h 2200275"/>
                <a:gd name="connsiteX1" fmla="*/ 1552575 w 1552575"/>
                <a:gd name="connsiteY1" fmla="*/ 647984 h 2200275"/>
                <a:gd name="connsiteX2" fmla="*/ 0 w 1552575"/>
                <a:gd name="connsiteY2" fmla="*/ 2200275 h 2200275"/>
                <a:gd name="connsiteX3" fmla="*/ 0 w 1552575"/>
                <a:gd name="connsiteY3" fmla="*/ 9525 h 2200275"/>
                <a:gd name="connsiteX4" fmla="*/ 0 w 1552575"/>
                <a:gd name="connsiteY4" fmla="*/ 0 h 2200275"/>
                <a:gd name="connsiteX0" fmla="*/ 0 w 1547813"/>
                <a:gd name="connsiteY0" fmla="*/ 0 h 2200275"/>
                <a:gd name="connsiteX1" fmla="*/ 1547813 w 1547813"/>
                <a:gd name="connsiteY1" fmla="*/ 647984 h 2200275"/>
                <a:gd name="connsiteX2" fmla="*/ 0 w 1547813"/>
                <a:gd name="connsiteY2" fmla="*/ 2200275 h 2200275"/>
                <a:gd name="connsiteX3" fmla="*/ 0 w 1547813"/>
                <a:gd name="connsiteY3" fmla="*/ 9525 h 2200275"/>
                <a:gd name="connsiteX4" fmla="*/ 0 w 1547813"/>
                <a:gd name="connsiteY4" fmla="*/ 0 h 2200275"/>
                <a:gd name="connsiteX0" fmla="*/ 0 w 1550195"/>
                <a:gd name="connsiteY0" fmla="*/ 0 h 2200275"/>
                <a:gd name="connsiteX1" fmla="*/ 1550195 w 1550195"/>
                <a:gd name="connsiteY1" fmla="*/ 647984 h 2200275"/>
                <a:gd name="connsiteX2" fmla="*/ 0 w 1550195"/>
                <a:gd name="connsiteY2" fmla="*/ 2200275 h 2200275"/>
                <a:gd name="connsiteX3" fmla="*/ 0 w 1550195"/>
                <a:gd name="connsiteY3" fmla="*/ 9525 h 2200275"/>
                <a:gd name="connsiteX4" fmla="*/ 0 w 1550195"/>
                <a:gd name="connsiteY4" fmla="*/ 0 h 2200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0195" h="2200275">
                  <a:moveTo>
                    <a:pt x="0" y="0"/>
                  </a:moveTo>
                  <a:lnTo>
                    <a:pt x="1550195" y="647984"/>
                  </a:lnTo>
                  <a:lnTo>
                    <a:pt x="0" y="2200275"/>
                  </a:lnTo>
                  <a:lnTo>
                    <a:pt x="0" y="9525"/>
                  </a:lnTo>
                  <a:lnTo>
                    <a:pt x="0" y="0"/>
                  </a:lnTo>
                  <a:close/>
                </a:path>
              </a:pathLst>
            </a:custGeom>
            <a:solidFill>
              <a:srgbClr val="4C7FB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ndParaRPr>
            </a:p>
          </p:txBody>
        </p:sp>
        <p:sp>
          <p:nvSpPr>
            <p:cNvPr id="19" name="Oval 18"/>
            <p:cNvSpPr/>
            <p:nvPr userDrawn="1"/>
          </p:nvSpPr>
          <p:spPr>
            <a:xfrm>
              <a:off x="6556290" y="1020138"/>
              <a:ext cx="1762072" cy="1790769"/>
            </a:xfrm>
            <a:prstGeom prst="ellipse">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ndParaRPr>
            </a:p>
          </p:txBody>
        </p:sp>
      </p:grpSp>
      <p:sp>
        <p:nvSpPr>
          <p:cNvPr id="24" name="Rectangle 2"/>
          <p:cNvSpPr>
            <a:spLocks noGrp="1" noChangeArrowheads="1"/>
          </p:cNvSpPr>
          <p:nvPr>
            <p:ph type="title" hasCustomPrompt="1"/>
          </p:nvPr>
        </p:nvSpPr>
        <p:spPr bwMode="auto">
          <a:xfrm>
            <a:off x="370840" y="1816080"/>
            <a:ext cx="5816254" cy="2775809"/>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lvl1pPr>
              <a:defRPr sz="3600" b="0">
                <a:solidFill>
                  <a:schemeClr val="accent1"/>
                </a:solidFill>
              </a:defRPr>
            </a:lvl1pPr>
          </a:lstStyle>
          <a:p>
            <a:r>
              <a:rPr lang="en-US" dirty="0"/>
              <a:t>Divider </a:t>
            </a:r>
            <a:br>
              <a:rPr lang="en-US" dirty="0"/>
            </a:br>
            <a:r>
              <a:rPr lang="en-US" dirty="0"/>
              <a:t>Title</a:t>
            </a:r>
            <a:endParaRPr lang="en-GB" dirty="0"/>
          </a:p>
        </p:txBody>
      </p:sp>
      <p:cxnSp>
        <p:nvCxnSpPr>
          <p:cNvPr id="20" name="Straight Connector 19"/>
          <p:cNvCxnSpPr/>
          <p:nvPr userDrawn="1"/>
        </p:nvCxnSpPr>
        <p:spPr>
          <a:xfrm>
            <a:off x="370840" y="4706235"/>
            <a:ext cx="5808467"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857829" y="3589338"/>
            <a:ext cx="1637145" cy="707886"/>
          </a:xfrm>
          <a:prstGeom prst="rect">
            <a:avLst/>
          </a:prstGeom>
        </p:spPr>
        <p:txBody>
          <a:bodyPr wrap="square" lIns="0" rIns="0">
            <a:spAutoFit/>
          </a:bodyPr>
          <a:lstStyle/>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kern="0" noProof="0" dirty="0">
                <a:solidFill>
                  <a:schemeClr val="bg2"/>
                </a:solidFill>
                <a:latin typeface="+mn-lt"/>
                <a:ea typeface="+mn-ea"/>
                <a:cs typeface="+mn-cs"/>
              </a:rPr>
              <a:t>Standard Divider slide could be used with both infographic and picture cover page.</a:t>
            </a:r>
            <a:endParaRPr lang="en-US" sz="1000" b="0" kern="0" noProof="0" dirty="0">
              <a:solidFill>
                <a:schemeClr val="bg2"/>
              </a:solidFill>
              <a:latin typeface="+mn-lt"/>
              <a:ea typeface="+mn-ea"/>
              <a:cs typeface="+mn-cs"/>
            </a:endParaRPr>
          </a:p>
        </p:txBody>
      </p:sp>
    </p:spTree>
    <p:extLst>
      <p:ext uri="{BB962C8B-B14F-4D97-AF65-F5344CB8AC3E}">
        <p14:creationId xmlns:p14="http://schemas.microsoft.com/office/powerpoint/2010/main" val="425973396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Cover Slide">
    <p:bg>
      <p:bgPr>
        <a:solidFill>
          <a:schemeClr val="bg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371822" y="0"/>
            <a:ext cx="4942827" cy="7553326"/>
            <a:chOff x="371822" y="0"/>
            <a:chExt cx="4942827" cy="7553326"/>
          </a:xfrm>
        </p:grpSpPr>
        <p:sp>
          <p:nvSpPr>
            <p:cNvPr id="30" name="Rectangle 29"/>
            <p:cNvSpPr/>
            <p:nvPr userDrawn="1"/>
          </p:nvSpPr>
          <p:spPr>
            <a:xfrm>
              <a:off x="372620" y="146957"/>
              <a:ext cx="4935404" cy="7406368"/>
            </a:xfrm>
            <a:prstGeom prst="rect">
              <a:avLst/>
            </a:prstGeom>
            <a:solidFill>
              <a:srgbClr val="47254B">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Freeform: Shape 30"/>
            <p:cNvSpPr/>
            <p:nvPr userDrawn="1"/>
          </p:nvSpPr>
          <p:spPr bwMode="auto">
            <a:xfrm>
              <a:off x="371822" y="5478994"/>
              <a:ext cx="4937000" cy="2074332"/>
            </a:xfrm>
            <a:custGeom>
              <a:avLst/>
              <a:gdLst>
                <a:gd name="connsiteX0" fmla="*/ 2569102 w 4937002"/>
                <a:gd name="connsiteY0" fmla="*/ 2110 h 2074333"/>
                <a:gd name="connsiteX1" fmla="*/ 4312070 w 4937002"/>
                <a:gd name="connsiteY1" fmla="*/ 808837 h 2074333"/>
                <a:gd name="connsiteX2" fmla="*/ 4900474 w 4937002"/>
                <a:gd name="connsiteY2" fmla="*/ 1893471 h 2074333"/>
                <a:gd name="connsiteX3" fmla="*/ 4937002 w 4937002"/>
                <a:gd name="connsiteY3" fmla="*/ 2074333 h 2074333"/>
                <a:gd name="connsiteX4" fmla="*/ 0 w 4937002"/>
                <a:gd name="connsiteY4" fmla="*/ 2074333 h 2074333"/>
                <a:gd name="connsiteX5" fmla="*/ 26901 w 4937002"/>
                <a:gd name="connsiteY5" fmla="*/ 1929359 h 2074333"/>
                <a:gd name="connsiteX6" fmla="*/ 767155 w 4937002"/>
                <a:gd name="connsiteY6" fmla="*/ 663779 h 2074333"/>
                <a:gd name="connsiteX7" fmla="*/ 2569102 w 4937002"/>
                <a:gd name="connsiteY7" fmla="*/ 2110 h 207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7002" h="2074333">
                  <a:moveTo>
                    <a:pt x="2569102" y="2110"/>
                  </a:moveTo>
                  <a:cubicBezTo>
                    <a:pt x="3210606" y="28360"/>
                    <a:pt x="3842279" y="299343"/>
                    <a:pt x="4312070" y="808837"/>
                  </a:cubicBezTo>
                  <a:cubicBezTo>
                    <a:pt x="4605689" y="1127270"/>
                    <a:pt x="4801327" y="1501189"/>
                    <a:pt x="4900474" y="1893471"/>
                  </a:cubicBezTo>
                  <a:lnTo>
                    <a:pt x="4937002" y="2074333"/>
                  </a:lnTo>
                  <a:lnTo>
                    <a:pt x="0" y="2074333"/>
                  </a:lnTo>
                  <a:lnTo>
                    <a:pt x="26901" y="1929359"/>
                  </a:lnTo>
                  <a:cubicBezTo>
                    <a:pt x="137712" y="1459100"/>
                    <a:pt x="385323" y="1015857"/>
                    <a:pt x="767155" y="663779"/>
                  </a:cubicBezTo>
                  <a:cubicBezTo>
                    <a:pt x="1276266" y="194342"/>
                    <a:pt x="1927599" y="-24140"/>
                    <a:pt x="2569102" y="2110"/>
                  </a:cubicBezTo>
                  <a:close/>
                </a:path>
              </a:pathLst>
            </a:custGeom>
            <a:solidFill>
              <a:srgbClr val="CFE5F7"/>
            </a:solidFill>
            <a:ln w="9525">
              <a:noFill/>
              <a:miter lim="800000"/>
              <a:headEnd/>
              <a:tailEnd/>
            </a:ln>
            <a:effectLst/>
          </p:spPr>
          <p:txBody>
            <a:bodyPr lIns="108000" tIns="108000" rIns="108000" bIns="108000" rtlCol="0" anchor="ctr">
              <a:noAutofit/>
            </a:bodyPr>
            <a:lstStyle/>
            <a:p>
              <a:pPr algn="l"/>
              <a:endParaRPr lang="en-US" sz="1400" dirty="0">
                <a:solidFill>
                  <a:schemeClr val="bg1"/>
                </a:solidFill>
                <a:latin typeface="+mj-lt"/>
                <a:ea typeface="Verdana" pitchFamily="34" charset="0"/>
                <a:cs typeface="Verdana" pitchFamily="34" charset="0"/>
              </a:endParaRPr>
            </a:p>
          </p:txBody>
        </p:sp>
        <p:pic>
          <p:nvPicPr>
            <p:cNvPr id="32" name="Picture 3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30722" y="6229821"/>
              <a:ext cx="2977467" cy="934107"/>
            </a:xfrm>
            <a:prstGeom prst="rect">
              <a:avLst/>
            </a:prstGeom>
          </p:spPr>
        </p:pic>
        <p:sp>
          <p:nvSpPr>
            <p:cNvPr id="33" name="Rectangle 32"/>
            <p:cNvSpPr/>
            <p:nvPr userDrawn="1"/>
          </p:nvSpPr>
          <p:spPr>
            <a:xfrm>
              <a:off x="379245" y="0"/>
              <a:ext cx="4935404" cy="81643"/>
            </a:xfrm>
            <a:prstGeom prst="rect">
              <a:avLst/>
            </a:prstGeom>
            <a:solidFill>
              <a:schemeClr val="tx2">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aphicFrame>
        <p:nvGraphicFramePr>
          <p:cNvPr id="103516" name="Rectangle 92" hidden="1"/>
          <p:cNvGraphicFramePr>
            <a:graphicFrameLocks/>
          </p:cNvGraphicFramePr>
          <p:nvPr>
            <p:custDataLst>
              <p:tags r:id="rId2"/>
            </p:custDataLst>
            <p:ext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spid="_x0000_s41483" name="think-cell Slide" r:id="rId5" imgW="0" imgH="0" progId="TCLayout.ActiveDocument.1">
                  <p:embed/>
                </p:oleObj>
              </mc:Choice>
              <mc:Fallback>
                <p:oleObj name="think-cell Slide" r:id="rId5" imgW="0" imgH="0" progId="TCLayout.ActiveDocument.1">
                  <p:embed/>
                  <p:pic>
                    <p:nvPicPr>
                      <p:cNvPr id="103516" name="Rectangle 9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userDrawn="1"/>
        </p:nvSpPr>
        <p:spPr>
          <a:xfrm>
            <a:off x="-1857829" y="1481138"/>
            <a:ext cx="1637145" cy="1438855"/>
          </a:xfrm>
          <a:prstGeom prst="rect">
            <a:avLst/>
          </a:prstGeom>
        </p:spPr>
        <p:txBody>
          <a:bodyPr wrap="square" lIns="0" rIns="0">
            <a:spAutoFit/>
          </a:bodyPr>
          <a:lstStyle/>
          <a:p>
            <a:pPr marL="0" marR="0" lvl="0" indent="0" algn="l" defTabSz="914400" rtl="0" eaLnBrk="1" fontAlgn="base" latinLnBrk="0" hangingPunct="1">
              <a:lnSpc>
                <a:spcPct val="100000"/>
              </a:lnSpc>
              <a:spcBef>
                <a:spcPts val="600"/>
              </a:spcBef>
              <a:spcAft>
                <a:spcPts val="300"/>
              </a:spcAft>
              <a:buClr>
                <a:srgbClr val="47254B"/>
              </a:buClr>
              <a:buSzTx/>
              <a:buFont typeface="Arial" panose="020B0604020202020204" pitchFamily="34" charset="0"/>
              <a:buNone/>
              <a:tabLst/>
              <a:defRPr/>
            </a:pPr>
            <a:r>
              <a:rPr lang="en-US" sz="1000" kern="0" noProof="0" dirty="0">
                <a:solidFill>
                  <a:schemeClr val="bg2"/>
                </a:solidFill>
                <a:latin typeface="+mn-lt"/>
                <a:ea typeface="+mn-ea"/>
                <a:cs typeface="+mn-cs"/>
              </a:rPr>
              <a:t>Select the background image from </a:t>
            </a:r>
            <a:r>
              <a:rPr lang="en-US" sz="1000" b="1" kern="0" noProof="0" dirty="0">
                <a:solidFill>
                  <a:schemeClr val="bg2"/>
                </a:solidFill>
                <a:latin typeface="+mn-lt"/>
                <a:ea typeface="+mn-ea"/>
                <a:cs typeface="+mn-cs"/>
              </a:rPr>
              <a:t>Library&gt;Cover images&gt;Full Page Covers</a:t>
            </a:r>
            <a:r>
              <a:rPr lang="en-US" sz="1000" b="0" kern="0" noProof="0" dirty="0">
                <a:solidFill>
                  <a:schemeClr val="bg2"/>
                </a:solidFill>
                <a:latin typeface="+mn-lt"/>
                <a:ea typeface="+mn-ea"/>
                <a:cs typeface="+mn-cs"/>
              </a:rPr>
              <a:t> in the Global toolbar.</a:t>
            </a:r>
            <a:endParaRPr lang="en-US" sz="1000" kern="0" noProof="0" dirty="0">
              <a:solidFill>
                <a:schemeClr val="bg2"/>
              </a:solidFill>
              <a:latin typeface="+mn-lt"/>
              <a:ea typeface="+mn-ea"/>
              <a:cs typeface="+mn-cs"/>
            </a:endParaRPr>
          </a:p>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b="0" kern="0" noProof="0" dirty="0">
                <a:solidFill>
                  <a:schemeClr val="bg2"/>
                </a:solidFill>
                <a:latin typeface="+mn-lt"/>
                <a:ea typeface="+mn-ea"/>
                <a:cs typeface="+mn-cs"/>
              </a:rPr>
              <a:t>Please</a:t>
            </a:r>
            <a:r>
              <a:rPr lang="en-US" sz="1000" b="0" kern="0" baseline="0" noProof="0" dirty="0">
                <a:solidFill>
                  <a:schemeClr val="bg2"/>
                </a:solidFill>
                <a:latin typeface="+mn-lt"/>
                <a:ea typeface="+mn-ea"/>
                <a:cs typeface="+mn-cs"/>
              </a:rPr>
              <a:t> note that all the pictures need to be </a:t>
            </a:r>
            <a:r>
              <a:rPr lang="en-US" sz="1000" b="1" kern="0" baseline="0" noProof="0" dirty="0">
                <a:solidFill>
                  <a:schemeClr val="bg2"/>
                </a:solidFill>
                <a:latin typeface="+mn-lt"/>
                <a:ea typeface="+mn-ea"/>
                <a:cs typeface="+mn-cs"/>
              </a:rPr>
              <a:t>converted into black and white </a:t>
            </a:r>
            <a:r>
              <a:rPr lang="en-US" sz="1000" b="0" kern="0" baseline="0" noProof="0" dirty="0">
                <a:solidFill>
                  <a:schemeClr val="bg2"/>
                </a:solidFill>
                <a:latin typeface="+mn-lt"/>
                <a:ea typeface="+mn-ea"/>
                <a:cs typeface="+mn-cs"/>
              </a:rPr>
              <a:t>for this cover style.</a:t>
            </a:r>
          </a:p>
        </p:txBody>
      </p:sp>
      <p:sp>
        <p:nvSpPr>
          <p:cNvPr id="17" name="Text Placeholder 3"/>
          <p:cNvSpPr>
            <a:spLocks noGrp="1"/>
          </p:cNvSpPr>
          <p:nvPr>
            <p:ph type="body" sz="quarter" idx="16" hasCustomPrompt="1"/>
          </p:nvPr>
        </p:nvSpPr>
        <p:spPr>
          <a:xfrm>
            <a:off x="8709660" y="6480269"/>
            <a:ext cx="1620838" cy="614362"/>
          </a:xfrm>
        </p:spPr>
        <p:txBody>
          <a:bodyPr/>
          <a:lstStyle>
            <a:lvl1pPr>
              <a:defRPr>
                <a:solidFill>
                  <a:schemeClr val="bg1"/>
                </a:solidFill>
              </a:defRPr>
            </a:lvl1pPr>
          </a:lstStyle>
          <a:p>
            <a:pPr lvl="0"/>
            <a:r>
              <a:rPr lang="en-US" dirty="0"/>
              <a:t>‘Space for client logo, delete if not needed’</a:t>
            </a:r>
          </a:p>
        </p:txBody>
      </p:sp>
      <p:sp>
        <p:nvSpPr>
          <p:cNvPr id="20" name="Rectangle 2"/>
          <p:cNvSpPr>
            <a:spLocks noGrp="1" noChangeArrowheads="1"/>
          </p:cNvSpPr>
          <p:nvPr>
            <p:ph type="title" hasCustomPrompt="1"/>
          </p:nvPr>
        </p:nvSpPr>
        <p:spPr bwMode="auto">
          <a:xfrm>
            <a:off x="535674" y="751868"/>
            <a:ext cx="4626559" cy="1620782"/>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600" b="0">
                <a:solidFill>
                  <a:schemeClr val="bg1"/>
                </a:solidFill>
                <a:latin typeface="Arial" panose="020B0604020202020204" pitchFamily="34" charset="0"/>
                <a:cs typeface="Arial" panose="020B0604020202020204" pitchFamily="34" charset="0"/>
              </a:defRPr>
            </a:lvl1pPr>
          </a:lstStyle>
          <a:p>
            <a:r>
              <a:rPr lang="en-US" dirty="0"/>
              <a:t>Title is a maximum of three lines and set</a:t>
            </a:r>
            <a:br>
              <a:rPr lang="en-US" dirty="0"/>
            </a:br>
            <a:r>
              <a:rPr lang="en-US" dirty="0"/>
              <a:t>in 36pt</a:t>
            </a:r>
            <a:endParaRPr lang="en-GB" dirty="0"/>
          </a:p>
        </p:txBody>
      </p:sp>
      <p:sp>
        <p:nvSpPr>
          <p:cNvPr id="22" name="Text Placeholder 2"/>
          <p:cNvSpPr>
            <a:spLocks noGrp="1"/>
          </p:cNvSpPr>
          <p:nvPr>
            <p:ph type="body" sz="quarter" idx="10" hasCustomPrompt="1"/>
          </p:nvPr>
        </p:nvSpPr>
        <p:spPr>
          <a:xfrm>
            <a:off x="535674" y="2722314"/>
            <a:ext cx="4611095" cy="576057"/>
          </a:xfrm>
        </p:spPr>
        <p:txBody>
          <a:bodyPr anchor="ctr">
            <a:noAutofit/>
          </a:bodyPr>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sz="1800">
                <a:solidFill>
                  <a:schemeClr val="bg1"/>
                </a:solidFill>
              </a:defRPr>
            </a:lvl1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The subtitle is one line set in 18pt</a:t>
            </a:r>
          </a:p>
        </p:txBody>
      </p:sp>
      <p:sp>
        <p:nvSpPr>
          <p:cNvPr id="23" name="Text Placeholder 4"/>
          <p:cNvSpPr>
            <a:spLocks noGrp="1"/>
          </p:cNvSpPr>
          <p:nvPr>
            <p:ph type="body" sz="quarter" idx="11" hasCustomPrompt="1"/>
          </p:nvPr>
        </p:nvSpPr>
        <p:spPr>
          <a:xfrm>
            <a:off x="535674" y="4469696"/>
            <a:ext cx="1836690" cy="317236"/>
          </a:xfrm>
        </p:spPr>
        <p:txBody>
          <a:bodyPr anchor="ctr">
            <a:noAutofit/>
          </a:bodyPr>
          <a:lstStyle>
            <a:lvl1pPr algn="l">
              <a:defRPr sz="1600">
                <a:solidFill>
                  <a:schemeClr val="bg1"/>
                </a:solidFill>
              </a:defRPr>
            </a:lvl1pPr>
          </a:lstStyle>
          <a:p>
            <a:pPr lvl="0"/>
            <a:r>
              <a:rPr lang="en-US" dirty="0"/>
              <a:t>mm/</a:t>
            </a:r>
            <a:r>
              <a:rPr lang="en-US" dirty="0" err="1"/>
              <a:t>dd</a:t>
            </a:r>
            <a:r>
              <a:rPr lang="en-US" dirty="0"/>
              <a:t>/</a:t>
            </a:r>
            <a:r>
              <a:rPr lang="en-US" dirty="0" err="1"/>
              <a:t>yyyy</a:t>
            </a:r>
            <a:endParaRPr lang="en-US" dirty="0"/>
          </a:p>
        </p:txBody>
      </p:sp>
      <p:sp>
        <p:nvSpPr>
          <p:cNvPr id="25" name="Text Placeholder 2"/>
          <p:cNvSpPr>
            <a:spLocks noGrp="1"/>
          </p:cNvSpPr>
          <p:nvPr>
            <p:ph type="body" sz="quarter" idx="15" hasCustomPrompt="1"/>
          </p:nvPr>
        </p:nvSpPr>
        <p:spPr>
          <a:xfrm>
            <a:off x="535674" y="4942245"/>
            <a:ext cx="4567565" cy="314405"/>
          </a:xfrm>
        </p:spPr>
        <p:txBody>
          <a:bodyPr anchor="ctr">
            <a:noAutofit/>
          </a:bodyPr>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sz="1600">
                <a:solidFill>
                  <a:schemeClr val="bg1"/>
                </a:solidFill>
              </a:defRPr>
            </a:lvl1pPr>
          </a:lstStyle>
          <a:p>
            <a:r>
              <a:rPr lang="en-GB" dirty="0"/>
              <a:t>Presenter’s Name</a:t>
            </a:r>
          </a:p>
        </p:txBody>
      </p:sp>
    </p:spTree>
    <p:extLst>
      <p:ext uri="{BB962C8B-B14F-4D97-AF65-F5344CB8AC3E}">
        <p14:creationId xmlns:p14="http://schemas.microsoft.com/office/powerpoint/2010/main" val="60305139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Breaker">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spid="_x0000_s56768" name="think-cell Slide" r:id="rId4" imgW="0" imgH="0" progId="TCLayout.ActiveDocument.1">
                  <p:embed/>
                </p:oleObj>
              </mc:Choice>
              <mc:Fallback>
                <p:oleObj name="think-cell Slide" r:id="rId4" imgW="0" imgH="0" progId="TCLayout.ActiveDocument.1">
                  <p:embed/>
                  <p:pic>
                    <p:nvPicPr>
                      <p:cNvPr id="103516" name="Rectangle 9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1857829" y="1481138"/>
            <a:ext cx="1637145" cy="2015936"/>
          </a:xfrm>
          <a:prstGeom prst="rect">
            <a:avLst/>
          </a:prstGeom>
        </p:spPr>
        <p:txBody>
          <a:bodyPr wrap="square" lIns="0" rIns="0">
            <a:spAutoFit/>
          </a:bodyPr>
          <a:lstStyle/>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b="0" kern="0" noProof="0" dirty="0">
                <a:solidFill>
                  <a:schemeClr val="bg2"/>
                </a:solidFill>
                <a:latin typeface="+mn-lt"/>
                <a:ea typeface="+mn-ea"/>
                <a:cs typeface="+mn-cs"/>
              </a:rPr>
              <a:t>This breaker slide should have a picture</a:t>
            </a:r>
            <a:r>
              <a:rPr lang="en-US" sz="1000" b="0" kern="0" baseline="0" noProof="0" dirty="0">
                <a:solidFill>
                  <a:schemeClr val="bg2"/>
                </a:solidFill>
                <a:latin typeface="+mn-lt"/>
                <a:ea typeface="+mn-ea"/>
                <a:cs typeface="+mn-cs"/>
              </a:rPr>
              <a:t> similar to the cover slide. </a:t>
            </a:r>
          </a:p>
          <a:p>
            <a:pPr marL="0" marR="0" lvl="0" indent="0" algn="l" defTabSz="914400" rtl="0" eaLnBrk="1" fontAlgn="base" latinLnBrk="0" hangingPunct="1">
              <a:lnSpc>
                <a:spcPct val="100000"/>
              </a:lnSpc>
              <a:spcBef>
                <a:spcPts val="600"/>
              </a:spcBef>
              <a:spcAft>
                <a:spcPts val="300"/>
              </a:spcAft>
              <a:buClr>
                <a:srgbClr val="47254B"/>
              </a:buClr>
              <a:buSzTx/>
              <a:buFont typeface="Arial" panose="020B0604020202020204" pitchFamily="34" charset="0"/>
              <a:buNone/>
              <a:tabLst/>
              <a:defRPr/>
            </a:pPr>
            <a:r>
              <a:rPr lang="en-US" sz="1000" kern="0" noProof="0" dirty="0">
                <a:solidFill>
                  <a:schemeClr val="bg2"/>
                </a:solidFill>
                <a:latin typeface="+mn-lt"/>
                <a:ea typeface="+mn-ea"/>
                <a:cs typeface="+mn-cs"/>
              </a:rPr>
              <a:t>Select the background image from </a:t>
            </a:r>
            <a:r>
              <a:rPr lang="en-US" sz="1000" b="1" kern="0" noProof="0" dirty="0">
                <a:solidFill>
                  <a:schemeClr val="bg2"/>
                </a:solidFill>
                <a:latin typeface="+mn-lt"/>
                <a:ea typeface="+mn-ea"/>
                <a:cs typeface="+mn-cs"/>
              </a:rPr>
              <a:t>Library&gt;Cover images&gt;Full Page Covers</a:t>
            </a:r>
            <a:r>
              <a:rPr lang="en-US" sz="1000" b="0" kern="0" noProof="0" dirty="0">
                <a:solidFill>
                  <a:schemeClr val="bg2"/>
                </a:solidFill>
                <a:latin typeface="+mn-lt"/>
                <a:ea typeface="+mn-ea"/>
                <a:cs typeface="+mn-cs"/>
              </a:rPr>
              <a:t> in the Global toolbar.</a:t>
            </a:r>
            <a:endParaRPr lang="en-US" sz="1000" kern="0" noProof="0" dirty="0">
              <a:solidFill>
                <a:schemeClr val="bg2"/>
              </a:solidFill>
              <a:latin typeface="+mn-lt"/>
              <a:ea typeface="+mn-ea"/>
              <a:cs typeface="+mn-cs"/>
            </a:endParaRPr>
          </a:p>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b="0" kern="0" noProof="0" dirty="0">
                <a:solidFill>
                  <a:schemeClr val="bg2"/>
                </a:solidFill>
                <a:latin typeface="+mn-lt"/>
                <a:ea typeface="+mn-ea"/>
                <a:cs typeface="+mn-cs"/>
              </a:rPr>
              <a:t>Please</a:t>
            </a:r>
            <a:r>
              <a:rPr lang="en-US" sz="1000" b="0" kern="0" baseline="0" noProof="0" dirty="0">
                <a:solidFill>
                  <a:schemeClr val="bg2"/>
                </a:solidFill>
                <a:latin typeface="+mn-lt"/>
                <a:ea typeface="+mn-ea"/>
                <a:cs typeface="+mn-cs"/>
              </a:rPr>
              <a:t> note that the picture used on the slide breaker should  be </a:t>
            </a:r>
            <a:r>
              <a:rPr lang="en-US" sz="1000" b="1" kern="0" baseline="0" noProof="0" dirty="0">
                <a:solidFill>
                  <a:schemeClr val="bg2"/>
                </a:solidFill>
                <a:latin typeface="+mn-lt"/>
                <a:ea typeface="+mn-ea"/>
                <a:cs typeface="+mn-cs"/>
              </a:rPr>
              <a:t>converted into black and white</a:t>
            </a:r>
            <a:r>
              <a:rPr lang="en-US" sz="1000" b="0" kern="0" baseline="0" noProof="0" dirty="0">
                <a:solidFill>
                  <a:schemeClr val="bg2"/>
                </a:solidFill>
                <a:latin typeface="+mn-lt"/>
                <a:ea typeface="+mn-ea"/>
                <a:cs typeface="+mn-cs"/>
              </a:rPr>
              <a:t>.</a:t>
            </a:r>
          </a:p>
        </p:txBody>
      </p:sp>
      <p:sp>
        <p:nvSpPr>
          <p:cNvPr id="14" name="Rectangle: Top Corners Rounded 13"/>
          <p:cNvSpPr/>
          <p:nvPr userDrawn="1"/>
        </p:nvSpPr>
        <p:spPr>
          <a:xfrm rot="5400000" flipH="1">
            <a:off x="2262523" y="1949491"/>
            <a:ext cx="2576068" cy="6745514"/>
          </a:xfrm>
          <a:prstGeom prst="round2SameRect">
            <a:avLst>
              <a:gd name="adj1" fmla="val 50000"/>
              <a:gd name="adj2" fmla="val 0"/>
            </a:avLst>
          </a:prstGeom>
          <a:solidFill>
            <a:srgbClr val="47254B">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dirty="0"/>
          </a:p>
        </p:txBody>
      </p:sp>
      <p:sp>
        <p:nvSpPr>
          <p:cNvPr id="15" name="Freeform: Shape 14"/>
          <p:cNvSpPr/>
          <p:nvPr userDrawn="1"/>
        </p:nvSpPr>
        <p:spPr bwMode="auto">
          <a:xfrm rot="5400000" flipH="1">
            <a:off x="-569053" y="4781068"/>
            <a:ext cx="2576066" cy="1082361"/>
          </a:xfrm>
          <a:custGeom>
            <a:avLst/>
            <a:gdLst>
              <a:gd name="connsiteX0" fmla="*/ 2569102 w 4937002"/>
              <a:gd name="connsiteY0" fmla="*/ 2110 h 2074333"/>
              <a:gd name="connsiteX1" fmla="*/ 4312070 w 4937002"/>
              <a:gd name="connsiteY1" fmla="*/ 808837 h 2074333"/>
              <a:gd name="connsiteX2" fmla="*/ 4900474 w 4937002"/>
              <a:gd name="connsiteY2" fmla="*/ 1893471 h 2074333"/>
              <a:gd name="connsiteX3" fmla="*/ 4937002 w 4937002"/>
              <a:gd name="connsiteY3" fmla="*/ 2074333 h 2074333"/>
              <a:gd name="connsiteX4" fmla="*/ 0 w 4937002"/>
              <a:gd name="connsiteY4" fmla="*/ 2074333 h 2074333"/>
              <a:gd name="connsiteX5" fmla="*/ 26901 w 4937002"/>
              <a:gd name="connsiteY5" fmla="*/ 1929359 h 2074333"/>
              <a:gd name="connsiteX6" fmla="*/ 767155 w 4937002"/>
              <a:gd name="connsiteY6" fmla="*/ 663779 h 2074333"/>
              <a:gd name="connsiteX7" fmla="*/ 2569102 w 4937002"/>
              <a:gd name="connsiteY7" fmla="*/ 2110 h 207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7002" h="2074333">
                <a:moveTo>
                  <a:pt x="2569102" y="2110"/>
                </a:moveTo>
                <a:cubicBezTo>
                  <a:pt x="3210606" y="28360"/>
                  <a:pt x="3842279" y="299343"/>
                  <a:pt x="4312070" y="808837"/>
                </a:cubicBezTo>
                <a:cubicBezTo>
                  <a:pt x="4605689" y="1127270"/>
                  <a:pt x="4801327" y="1501189"/>
                  <a:pt x="4900474" y="1893471"/>
                </a:cubicBezTo>
                <a:lnTo>
                  <a:pt x="4937002" y="2074333"/>
                </a:lnTo>
                <a:lnTo>
                  <a:pt x="0" y="2074333"/>
                </a:lnTo>
                <a:lnTo>
                  <a:pt x="26901" y="1929359"/>
                </a:lnTo>
                <a:cubicBezTo>
                  <a:pt x="137712" y="1459100"/>
                  <a:pt x="385323" y="1015857"/>
                  <a:pt x="767155" y="663779"/>
                </a:cubicBezTo>
                <a:cubicBezTo>
                  <a:pt x="1276266" y="194342"/>
                  <a:pt x="1927599" y="-24140"/>
                  <a:pt x="2569102" y="2110"/>
                </a:cubicBezTo>
                <a:close/>
              </a:path>
            </a:pathLst>
          </a:custGeom>
          <a:solidFill>
            <a:srgbClr val="CFE5F7"/>
          </a:solidFill>
          <a:ln w="9525">
            <a:noFill/>
            <a:miter lim="800000"/>
            <a:headEnd/>
            <a:tailEnd/>
          </a:ln>
          <a:effectLst/>
        </p:spPr>
        <p:txBody>
          <a:bodyPr lIns="108000" tIns="108000" rIns="108000" bIns="108000" rtlCol="0" anchor="ctr">
            <a:noAutofit/>
          </a:bodyPr>
          <a:lstStyle/>
          <a:p>
            <a:pPr lvl="0"/>
            <a:endParaRPr lang="en-US" sz="1400" dirty="0">
              <a:solidFill>
                <a:schemeClr val="bg1"/>
              </a:solidFill>
              <a:latin typeface="+mj-lt"/>
              <a:ea typeface="Verdana" pitchFamily="34" charset="0"/>
              <a:cs typeface="Verdana" pitchFamily="34" charset="0"/>
            </a:endParaRPr>
          </a:p>
        </p:txBody>
      </p:sp>
      <p:sp>
        <p:nvSpPr>
          <p:cNvPr id="16" name="Rectangle 15"/>
          <p:cNvSpPr/>
          <p:nvPr userDrawn="1"/>
        </p:nvSpPr>
        <p:spPr bwMode="auto">
          <a:xfrm flipH="1">
            <a:off x="-3" y="4034213"/>
            <a:ext cx="97973" cy="2578608"/>
          </a:xfrm>
          <a:prstGeom prst="rect">
            <a:avLst/>
          </a:prstGeom>
          <a:solidFill>
            <a:schemeClr val="tx2"/>
          </a:solidFill>
          <a:ln w="9525">
            <a:noFill/>
            <a:miter lim="800000"/>
            <a:headEnd/>
            <a:tailEnd/>
          </a:ln>
          <a:effectLst/>
        </p:spPr>
        <p:txBody>
          <a:bodyPr lIns="108000" tIns="108000" rIns="108000" bIns="108000" rtlCol="0" anchor="ctr">
            <a:noAutofit/>
          </a:bodyPr>
          <a:lstStyle/>
          <a:p>
            <a:pPr algn="l"/>
            <a:endParaRPr lang="en-US" sz="1400" dirty="0">
              <a:solidFill>
                <a:schemeClr val="bg1"/>
              </a:solidFill>
              <a:latin typeface="+mj-lt"/>
              <a:ea typeface="Verdana" pitchFamily="34" charset="0"/>
              <a:cs typeface="Verdana" pitchFamily="34" charset="0"/>
            </a:endParaRPr>
          </a:p>
        </p:txBody>
      </p:sp>
      <p:sp>
        <p:nvSpPr>
          <p:cNvPr id="18" name="Rectangle 2">
            <a:extLst/>
          </p:cNvPr>
          <p:cNvSpPr>
            <a:spLocks noGrp="1" noChangeArrowheads="1"/>
          </p:cNvSpPr>
          <p:nvPr>
            <p:ph type="title" hasCustomPrompt="1"/>
          </p:nvPr>
        </p:nvSpPr>
        <p:spPr bwMode="auto">
          <a:xfrm>
            <a:off x="1614714" y="4584193"/>
            <a:ext cx="4909103" cy="1476109"/>
          </a:xfrm>
          <a:prstGeom prst="rect">
            <a:avLst/>
          </a:prstGeom>
          <a:noFill/>
          <a:ln w="9525">
            <a:noFill/>
            <a:miter lim="800000"/>
            <a:headEnd/>
            <a:tailEnd/>
          </a:ln>
          <a:effectLst/>
        </p:spPr>
        <p:txBody>
          <a:bodyPr vert="horz" wrap="square" lIns="0" tIns="0" rIns="0" bIns="0" numCol="1" anchor="ctr" anchorCtr="0" compatLnSpc="1">
            <a:prstTxWarp prst="textNoShape">
              <a:avLst/>
            </a:prstTxWarp>
            <a:noAutofit/>
          </a:bodyPr>
          <a:lstStyle>
            <a:lvl1pPr>
              <a:defRPr sz="3600" b="0">
                <a:solidFill>
                  <a:schemeClr val="bg1"/>
                </a:solidFill>
                <a:latin typeface="Arial" panose="020B0604020202020204" pitchFamily="34" charset="0"/>
                <a:cs typeface="Arial" panose="020B0604020202020204" pitchFamily="34" charset="0"/>
              </a:defRPr>
            </a:lvl1pPr>
          </a:lstStyle>
          <a:p>
            <a:r>
              <a:rPr lang="en-US" dirty="0"/>
              <a:t>Divider </a:t>
            </a:r>
            <a:br>
              <a:rPr lang="en-US" dirty="0"/>
            </a:br>
            <a:r>
              <a:rPr lang="en-US" dirty="0"/>
              <a:t>Title</a:t>
            </a:r>
            <a:endParaRPr lang="en-GB" dirty="0"/>
          </a:p>
        </p:txBody>
      </p:sp>
    </p:spTree>
    <p:extLst>
      <p:ext uri="{BB962C8B-B14F-4D97-AF65-F5344CB8AC3E}">
        <p14:creationId xmlns:p14="http://schemas.microsoft.com/office/powerpoint/2010/main" val="270982384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ext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spid="_x0000_s44548" name="think-cell Slide" r:id="rId4" imgW="0" imgH="0" progId="TCLayout.ActiveDocument.1">
                  <p:embed/>
                </p:oleObj>
              </mc:Choice>
              <mc:Fallback>
                <p:oleObj name="think-cell Slide" r:id="rId4" imgW="0" imgH="0" progId="TCLayout.ActiveDocument.1">
                  <p:embed/>
                  <p:pic>
                    <p:nvPicPr>
                      <p:cNvPr id="6" name="Objekt 5"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hasCustomPrompt="1"/>
          </p:nvPr>
        </p:nvSpPr>
        <p:spPr bwMode="auto">
          <a:xfrm>
            <a:off x="363997" y="292608"/>
            <a:ext cx="9966960" cy="424732"/>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spAutoFit/>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27030129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997" y="292608"/>
            <a:ext cx="9966960" cy="424732"/>
          </a:xfrm>
        </p:spPr>
        <p:txBody>
          <a:bodyPr>
            <a:spAutoFit/>
          </a:bodyPr>
          <a:lstStyle>
            <a:lvl1pPr>
              <a:defRPr/>
            </a:lvl1pPr>
          </a:lstStyle>
          <a:p>
            <a:r>
              <a:rPr lang="en-US" dirty="0"/>
              <a:t>Click to edit master title style</a:t>
            </a:r>
          </a:p>
        </p:txBody>
      </p:sp>
      <p:sp>
        <p:nvSpPr>
          <p:cNvPr id="6" name="Text Placeholder 5"/>
          <p:cNvSpPr>
            <a:spLocks noGrp="1"/>
          </p:cNvSpPr>
          <p:nvPr>
            <p:ph type="body" sz="quarter" idx="12" hasCustomPrompt="1"/>
          </p:nvPr>
        </p:nvSpPr>
        <p:spPr>
          <a:xfrm>
            <a:off x="363997" y="1240536"/>
            <a:ext cx="9966960" cy="5440680"/>
          </a:xfrm>
        </p:spPr>
        <p:txBody>
          <a:bodyPr bIns="0"/>
          <a:lstStyle>
            <a:lvl1pPr>
              <a:defRPr>
                <a:solidFill>
                  <a:schemeClr val="bg2"/>
                </a:solidFill>
              </a:defRPr>
            </a:lvl1pPr>
            <a:lvl2pPr>
              <a:buClr>
                <a:schemeClr val="accent1"/>
              </a:buClr>
              <a:defRPr>
                <a:solidFill>
                  <a:schemeClr val="bg2"/>
                </a:solidFill>
              </a:defRPr>
            </a:lvl2pPr>
            <a:lvl3pPr>
              <a:buClr>
                <a:schemeClr val="accent1"/>
              </a:buClr>
              <a:defRPr>
                <a:solidFill>
                  <a:schemeClr val="bg2"/>
                </a:solidFill>
              </a:defRPr>
            </a:lvl3pPr>
            <a:lvl4pPr>
              <a:buClr>
                <a:schemeClr val="accent1"/>
              </a:buClr>
              <a:defRPr>
                <a:solidFill>
                  <a:schemeClr val="bg2"/>
                </a:solidFill>
              </a:defRPr>
            </a:lvl4pPr>
            <a:lvl5pPr>
              <a:buClr>
                <a:schemeClr val="accent1"/>
              </a:buClr>
              <a:defRPr>
                <a:solidFill>
                  <a:schemeClr val="bg2"/>
                </a:solidFill>
              </a:defRPr>
            </a:lvl5pPr>
            <a:lvl6pPr>
              <a:buClr>
                <a:schemeClr val="accent1"/>
              </a:buClr>
              <a:defRPr>
                <a:solidFill>
                  <a:schemeClr val="bg2"/>
                </a:solidFill>
              </a:defRPr>
            </a:lvl6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Tree>
    <p:extLst>
      <p:ext uri="{BB962C8B-B14F-4D97-AF65-F5344CB8AC3E}">
        <p14:creationId xmlns:p14="http://schemas.microsoft.com/office/powerpoint/2010/main" val="9504272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997" y="292608"/>
            <a:ext cx="9966960" cy="424732"/>
          </a:xfrm>
        </p:spPr>
        <p:txBody>
          <a:bodyPr>
            <a:spAutoFit/>
          </a:bodyPr>
          <a:lstStyle>
            <a:lvl1pPr>
              <a:defRPr/>
            </a:lvl1pPr>
          </a:lstStyle>
          <a:p>
            <a:r>
              <a:rPr lang="en-US" dirty="0"/>
              <a:t>Click to edit master title style</a:t>
            </a:r>
          </a:p>
        </p:txBody>
      </p:sp>
      <p:sp>
        <p:nvSpPr>
          <p:cNvPr id="6" name="Text Placeholder 5"/>
          <p:cNvSpPr>
            <a:spLocks noGrp="1"/>
          </p:cNvSpPr>
          <p:nvPr>
            <p:ph type="body" sz="quarter" idx="12" hasCustomPrompt="1"/>
          </p:nvPr>
        </p:nvSpPr>
        <p:spPr>
          <a:xfrm>
            <a:off x="363997" y="1240536"/>
            <a:ext cx="9966960" cy="5440680"/>
          </a:xfrm>
        </p:spPr>
        <p:txBody>
          <a:bodyPr bIns="0"/>
          <a:lstStyle>
            <a:lvl1pPr>
              <a:defRPr>
                <a:solidFill>
                  <a:schemeClr val="bg2"/>
                </a:solidFill>
              </a:defRPr>
            </a:lvl1pPr>
            <a:lvl2pPr>
              <a:buClr>
                <a:schemeClr val="accent1"/>
              </a:buClr>
              <a:defRPr>
                <a:solidFill>
                  <a:schemeClr val="bg2"/>
                </a:solidFill>
              </a:defRPr>
            </a:lvl2pPr>
            <a:lvl3pPr>
              <a:buClr>
                <a:schemeClr val="accent1"/>
              </a:buClr>
              <a:defRPr>
                <a:solidFill>
                  <a:schemeClr val="bg2"/>
                </a:solidFill>
              </a:defRPr>
            </a:lvl3pPr>
            <a:lvl4pPr>
              <a:buClr>
                <a:schemeClr val="accent1"/>
              </a:buClr>
              <a:defRPr>
                <a:solidFill>
                  <a:schemeClr val="bg2"/>
                </a:solidFill>
              </a:defRPr>
            </a:lvl4pPr>
            <a:lvl5pPr>
              <a:buClr>
                <a:schemeClr val="accent1"/>
              </a:buClr>
              <a:defRPr>
                <a:solidFill>
                  <a:schemeClr val="bg2"/>
                </a:solidFill>
              </a:defRPr>
            </a:lvl5pPr>
            <a:lvl6pPr>
              <a:buClr>
                <a:schemeClr val="accent1"/>
              </a:buClr>
              <a:defRPr>
                <a:solidFill>
                  <a:schemeClr val="bg2"/>
                </a:solidFill>
              </a:defRPr>
            </a:lvl6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4" name="Text Placeholder 5">
            <a:extLst>
              <a:ext uri="{FF2B5EF4-FFF2-40B4-BE49-F238E27FC236}">
                <a16:creationId xmlns="" xmlns:a16="http://schemas.microsoft.com/office/drawing/2014/main" id="{E9FEC84B-38D4-4359-B26C-AD97D8DBAF2B}"/>
              </a:ext>
            </a:extLst>
          </p:cNvPr>
          <p:cNvSpPr>
            <a:spLocks noGrp="1"/>
          </p:cNvSpPr>
          <p:nvPr>
            <p:ph type="body" sz="quarter" idx="10" hasCustomPrompt="1"/>
          </p:nvPr>
        </p:nvSpPr>
        <p:spPr>
          <a:xfrm>
            <a:off x="363997" y="778818"/>
            <a:ext cx="9966960"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Tree>
    <p:extLst>
      <p:ext uri="{BB962C8B-B14F-4D97-AF65-F5344CB8AC3E}">
        <p14:creationId xmlns:p14="http://schemas.microsoft.com/office/powerpoint/2010/main" val="29021810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Layou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078519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551" name="think-cell Slide" r:id="rId4" imgW="317" imgH="318" progId="TCLayout.ActiveDocument.1">
                  <p:embed/>
                </p:oleObj>
              </mc:Choice>
              <mc:Fallback>
                <p:oleObj name="think-cell Slide" r:id="rId4" imgW="317" imgH="31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363997" y="292608"/>
            <a:ext cx="9966960" cy="424732"/>
          </a:xfrm>
        </p:spPr>
        <p:txBody>
          <a:bodyPr>
            <a:spAutoFit/>
          </a:bodyPr>
          <a:lstStyle>
            <a:lvl1pPr>
              <a:defRPr/>
            </a:lvl1pPr>
          </a:lstStyle>
          <a:p>
            <a:r>
              <a:rPr lang="en-US" dirty="0"/>
              <a:t>Click to edit master title style</a:t>
            </a:r>
          </a:p>
        </p:txBody>
      </p:sp>
    </p:spTree>
    <p:extLst>
      <p:ext uri="{BB962C8B-B14F-4D97-AF65-F5344CB8AC3E}">
        <p14:creationId xmlns:p14="http://schemas.microsoft.com/office/powerpoint/2010/main" val="7695242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997" y="292608"/>
            <a:ext cx="9966960" cy="443198"/>
          </a:xfrm>
        </p:spPr>
        <p:txBody>
          <a:bodyPr>
            <a:spAutoFit/>
          </a:bodyPr>
          <a:lstStyle>
            <a:lvl1pPr>
              <a:lnSpc>
                <a:spcPct val="95000"/>
              </a:lnSpc>
              <a:spcBef>
                <a:spcPts val="0"/>
              </a:spcBef>
              <a:spcAft>
                <a:spcPts val="0"/>
              </a:spcAft>
              <a:defRPr/>
            </a:lvl1pPr>
          </a:lstStyle>
          <a:p>
            <a:r>
              <a:rPr lang="en-US" dirty="0"/>
              <a:t>Click to edit master title style</a:t>
            </a:r>
          </a:p>
        </p:txBody>
      </p:sp>
      <p:sp>
        <p:nvSpPr>
          <p:cNvPr id="6" name="Text Placeholder 5"/>
          <p:cNvSpPr>
            <a:spLocks noGrp="1"/>
          </p:cNvSpPr>
          <p:nvPr>
            <p:ph type="body" sz="quarter" idx="10" hasCustomPrompt="1"/>
          </p:nvPr>
        </p:nvSpPr>
        <p:spPr>
          <a:xfrm>
            <a:off x="363997" y="777240"/>
            <a:ext cx="9966960"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Tree>
    <p:extLst>
      <p:ext uri="{BB962C8B-B14F-4D97-AF65-F5344CB8AC3E}">
        <p14:creationId xmlns:p14="http://schemas.microsoft.com/office/powerpoint/2010/main" val="25796412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7"/>
            </p:custDataLst>
            <p:extLst>
              <p:ext uri="{D42A27DB-BD31-4B8C-83A1-F6EECF244321}">
                <p14:modId xmlns:p14="http://schemas.microsoft.com/office/powerpoint/2010/main" val="3231642733"/>
              </p:ext>
            </p:extLst>
          </p:nvPr>
        </p:nvGraphicFramePr>
        <p:xfrm>
          <a:off x="0" y="0"/>
          <a:ext cx="171292" cy="174845"/>
        </p:xfrm>
        <a:graphic>
          <a:graphicData uri="http://schemas.openxmlformats.org/presentationml/2006/ole">
            <mc:AlternateContent xmlns:mc="http://schemas.openxmlformats.org/markup-compatibility/2006">
              <mc:Choice xmlns:v="urn:schemas-microsoft-com:vml" Requires="v">
                <p:oleObj spid="_x0000_s22339" name="think-cell Slide" r:id="rId18" imgW="0" imgH="0" progId="TCLayout.ActiveDocument.1">
                  <p:embed/>
                </p:oleObj>
              </mc:Choice>
              <mc:Fallback>
                <p:oleObj name="think-cell Slide" r:id="rId18"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292"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363997" y="1240536"/>
            <a:ext cx="9966960" cy="5440680"/>
          </a:xfrm>
          <a:prstGeom prst="rect">
            <a:avLst/>
          </a:prstGeom>
        </p:spPr>
        <p:txBody>
          <a:bodyPr vert="horz" lIns="0" tIns="0" rIns="0" bIns="0"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363997" y="292608"/>
            <a:ext cx="9966960" cy="794064"/>
          </a:xfrm>
          <a:prstGeom prst="rect">
            <a:avLst/>
          </a:prstGeom>
        </p:spPr>
        <p:txBody>
          <a:bodyPr vert="horz" lIns="0" tIns="45720" rIns="0" bIns="45720" rtlCol="0" anchor="t">
            <a:spAutoFit/>
          </a:bodyPr>
          <a:lstStyle/>
          <a:p>
            <a:r>
              <a:rPr lang="en-US" dirty="0"/>
              <a:t>Our headlines are written in sentence case and are intended to tell a standalone story with impact and are a maximum of two lines</a:t>
            </a:r>
            <a:endParaRPr lang="en-IN" dirty="0"/>
          </a:p>
        </p:txBody>
      </p:sp>
      <p:sp>
        <p:nvSpPr>
          <p:cNvPr id="24" name="TextBox 23"/>
          <p:cNvSpPr txBox="1"/>
          <p:nvPr userDrawn="1"/>
        </p:nvSpPr>
        <p:spPr>
          <a:xfrm>
            <a:off x="10849539" y="259782"/>
            <a:ext cx="2053661" cy="2631490"/>
          </a:xfrm>
          <a:prstGeom prst="rect">
            <a:avLst/>
          </a:prstGeom>
          <a:noFill/>
          <a:ln>
            <a:noFill/>
          </a:ln>
        </p:spPr>
        <p:txBody>
          <a:bodyPr wrap="square" lIns="0" rIns="0" rtlCol="0" anchor="b">
            <a:spAutoFit/>
          </a:bodyPr>
          <a:lstStyle/>
          <a:p>
            <a:pPr defTabSz="914400" fontAlgn="base">
              <a:spcBef>
                <a:spcPts val="600"/>
              </a:spcBef>
              <a:spcAft>
                <a:spcPts val="300"/>
              </a:spcAft>
              <a:buClr>
                <a:srgbClr val="47254B"/>
              </a:buClr>
              <a:buFont typeface="Arial" panose="020B0604020202020204" pitchFamily="34" charset="0"/>
            </a:pPr>
            <a:r>
              <a:rPr lang="en-US" sz="1000" b="1" kern="0" dirty="0">
                <a:solidFill>
                  <a:schemeClr val="bg2"/>
                </a:solidFill>
              </a:rPr>
              <a:t>Header</a:t>
            </a:r>
            <a:r>
              <a:rPr lang="en-US" sz="1000" kern="0" dirty="0">
                <a:solidFill>
                  <a:schemeClr val="bg2"/>
                </a:solidFill>
              </a:rPr>
              <a:t> (Top Align)</a:t>
            </a:r>
            <a:r>
              <a:rPr lang="en-US" sz="1000" kern="0" baseline="0" dirty="0">
                <a:solidFill>
                  <a:schemeClr val="bg2"/>
                </a:solidFill>
              </a:rPr>
              <a:t>: Arial 24pt., Dark Purple (71, 37, 75)</a:t>
            </a:r>
          </a:p>
          <a:p>
            <a:pPr defTabSz="914400" fontAlgn="base">
              <a:spcBef>
                <a:spcPts val="600"/>
              </a:spcBef>
              <a:spcAft>
                <a:spcPts val="300"/>
              </a:spcAft>
              <a:buClr>
                <a:srgbClr val="47254B"/>
              </a:buClr>
              <a:buFont typeface="Arial" panose="020B0604020202020204" pitchFamily="34" charset="0"/>
            </a:pPr>
            <a:r>
              <a:rPr lang="en-US" sz="1000" b="1" kern="0" baseline="0" dirty="0">
                <a:solidFill>
                  <a:schemeClr val="bg2"/>
                </a:solidFill>
              </a:rPr>
              <a:t>Sub-header</a:t>
            </a:r>
            <a:r>
              <a:rPr lang="en-US" sz="1000" kern="0" baseline="0" dirty="0">
                <a:solidFill>
                  <a:schemeClr val="bg2"/>
                </a:solidFill>
              </a:rPr>
              <a:t> (Top Align): Arial 20pt., Purple</a:t>
            </a:r>
            <a:r>
              <a:rPr lang="en-US" sz="1000" kern="0" dirty="0">
                <a:solidFill>
                  <a:schemeClr val="bg2"/>
                </a:solidFill>
              </a:rPr>
              <a:t> (124, 108, 170)</a:t>
            </a:r>
          </a:p>
          <a:p>
            <a:pPr defTabSz="914400" fontAlgn="base">
              <a:spcBef>
                <a:spcPts val="600"/>
              </a:spcBef>
              <a:spcAft>
                <a:spcPts val="0"/>
              </a:spcAft>
              <a:buClr>
                <a:srgbClr val="47254B"/>
              </a:buClr>
              <a:buFont typeface="Arial" panose="020B0604020202020204" pitchFamily="34" charset="0"/>
            </a:pPr>
            <a:r>
              <a:rPr lang="en-US" sz="1000" b="1" kern="0" dirty="0">
                <a:solidFill>
                  <a:schemeClr val="bg2"/>
                </a:solidFill>
              </a:rPr>
              <a:t>Table Instructions:</a:t>
            </a:r>
          </a:p>
          <a:p>
            <a:pPr marL="114300" indent="0" defTabSz="914400" fontAlgn="base">
              <a:spcBef>
                <a:spcPts val="600"/>
              </a:spcBef>
              <a:spcAft>
                <a:spcPts val="0"/>
              </a:spcAft>
              <a:buClr>
                <a:srgbClr val="47254B"/>
              </a:buClr>
              <a:buFont typeface="Arial" panose="020B0604020202020204" pitchFamily="34" charset="0"/>
            </a:pPr>
            <a:r>
              <a:rPr lang="en-US" sz="1000" kern="0" dirty="0">
                <a:solidFill>
                  <a:schemeClr val="bg2"/>
                </a:solidFill>
              </a:rPr>
              <a:t>No outside Border.</a:t>
            </a:r>
          </a:p>
          <a:p>
            <a:pPr marL="114300" indent="0" defTabSz="914400" fontAlgn="base">
              <a:spcBef>
                <a:spcPts val="600"/>
              </a:spcBef>
              <a:spcAft>
                <a:spcPts val="0"/>
              </a:spcAft>
              <a:buClr>
                <a:srgbClr val="47254B"/>
              </a:buClr>
              <a:buFont typeface="Arial" panose="020B0604020202020204" pitchFamily="34" charset="0"/>
            </a:pPr>
            <a:r>
              <a:rPr lang="en-US" sz="1000" kern="0" dirty="0">
                <a:solidFill>
                  <a:schemeClr val="bg2"/>
                </a:solidFill>
              </a:rPr>
              <a:t>Inside Vertical Border: </a:t>
            </a:r>
            <a:br>
              <a:rPr lang="en-US" sz="1000" kern="0" dirty="0">
                <a:solidFill>
                  <a:schemeClr val="bg2"/>
                </a:solidFill>
              </a:rPr>
            </a:br>
            <a:r>
              <a:rPr lang="en-US" sz="1000" kern="0" dirty="0">
                <a:solidFill>
                  <a:schemeClr val="bg2"/>
                </a:solidFill>
              </a:rPr>
              <a:t>White,</a:t>
            </a:r>
            <a:r>
              <a:rPr lang="en-US" sz="1000" kern="0" baseline="0" dirty="0">
                <a:solidFill>
                  <a:schemeClr val="bg2"/>
                </a:solidFill>
              </a:rPr>
              <a:t> 1pt weight</a:t>
            </a:r>
            <a:endParaRPr lang="en-US" sz="1000" kern="0" dirty="0">
              <a:solidFill>
                <a:schemeClr val="bg2"/>
              </a:solidFill>
            </a:endParaRPr>
          </a:p>
          <a:p>
            <a:pPr marL="114300" indent="0" defTabSz="914400" fontAlgn="base">
              <a:spcBef>
                <a:spcPts val="600"/>
              </a:spcBef>
              <a:spcAft>
                <a:spcPts val="0"/>
              </a:spcAft>
              <a:buClr>
                <a:srgbClr val="47254B"/>
              </a:buClr>
              <a:buFont typeface="Arial" panose="020B0604020202020204" pitchFamily="34" charset="0"/>
            </a:pPr>
            <a:r>
              <a:rPr lang="en-US" sz="1000" kern="0" dirty="0">
                <a:solidFill>
                  <a:schemeClr val="bg2"/>
                </a:solidFill>
              </a:rPr>
              <a:t>Inside Horizontal Border: </a:t>
            </a:r>
            <a:br>
              <a:rPr lang="en-US" sz="1000" kern="0" dirty="0">
                <a:solidFill>
                  <a:schemeClr val="bg2"/>
                </a:solidFill>
              </a:rPr>
            </a:br>
            <a:r>
              <a:rPr lang="en-US" sz="1000" kern="0" dirty="0">
                <a:solidFill>
                  <a:schemeClr val="bg2"/>
                </a:solidFill>
              </a:rPr>
              <a:t>Grey (147,149,152), </a:t>
            </a:r>
            <a:br>
              <a:rPr lang="en-US" sz="1000" kern="0" dirty="0">
                <a:solidFill>
                  <a:schemeClr val="bg2"/>
                </a:solidFill>
              </a:rPr>
            </a:br>
            <a:r>
              <a:rPr lang="en-US" sz="1000" kern="0" dirty="0">
                <a:solidFill>
                  <a:schemeClr val="bg2"/>
                </a:solidFill>
              </a:rPr>
              <a:t>3/4pt weight</a:t>
            </a:r>
          </a:p>
          <a:p>
            <a:pPr marL="114300" indent="0" defTabSz="914400" fontAlgn="base">
              <a:spcBef>
                <a:spcPts val="600"/>
              </a:spcBef>
              <a:spcAft>
                <a:spcPts val="0"/>
              </a:spcAft>
              <a:buClr>
                <a:srgbClr val="47254B"/>
              </a:buClr>
              <a:buFont typeface="Arial" panose="020B0604020202020204" pitchFamily="34" charset="0"/>
            </a:pPr>
            <a:r>
              <a:rPr lang="en-US" sz="1000" kern="0" dirty="0">
                <a:solidFill>
                  <a:schemeClr val="bg2"/>
                </a:solidFill>
              </a:rPr>
              <a:t>Bottom Border: Grey (147,149,152), 1.5pt weight</a:t>
            </a:r>
          </a:p>
        </p:txBody>
      </p:sp>
      <p:sp>
        <p:nvSpPr>
          <p:cNvPr id="27" name="Rectangle 26"/>
          <p:cNvSpPr/>
          <p:nvPr userDrawn="1"/>
        </p:nvSpPr>
        <p:spPr>
          <a:xfrm>
            <a:off x="-1857829" y="6095522"/>
            <a:ext cx="1637145" cy="1092607"/>
          </a:xfrm>
          <a:prstGeom prst="rect">
            <a:avLst/>
          </a:prstGeom>
        </p:spPr>
        <p:txBody>
          <a:bodyPr wrap="square">
            <a:spAutoFit/>
          </a:bodyPr>
          <a:lstStyle/>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kern="0" noProof="0" dirty="0">
                <a:solidFill>
                  <a:schemeClr val="bg2"/>
                </a:solidFill>
                <a:latin typeface="+mn-lt"/>
                <a:ea typeface="+mn-ea"/>
                <a:cs typeface="+mn-cs"/>
              </a:rPr>
              <a:t>Footnotes (Note and Source) are 8pt Italic, bottom aligned</a:t>
            </a:r>
          </a:p>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kern="0" noProof="0" dirty="0">
                <a:solidFill>
                  <a:schemeClr val="bg2"/>
                </a:solidFill>
                <a:latin typeface="+mn-lt"/>
                <a:ea typeface="+mn-ea"/>
                <a:cs typeface="+mn-cs"/>
              </a:rPr>
              <a:t>Horizontal Position: 0.4”</a:t>
            </a:r>
          </a:p>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kern="0" noProof="0" dirty="0">
                <a:solidFill>
                  <a:schemeClr val="bg2"/>
                </a:solidFill>
                <a:latin typeface="+mn-lt"/>
                <a:ea typeface="+mn-ea"/>
                <a:cs typeface="+mn-cs"/>
              </a:rPr>
              <a:t>Vertical Position: 7.27”</a:t>
            </a:r>
          </a:p>
        </p:txBody>
      </p:sp>
      <p:sp>
        <p:nvSpPr>
          <p:cNvPr id="28" name="Rectangle 27"/>
          <p:cNvSpPr/>
          <p:nvPr userDrawn="1"/>
        </p:nvSpPr>
        <p:spPr>
          <a:xfrm>
            <a:off x="-1857829" y="1481138"/>
            <a:ext cx="1637145" cy="400110"/>
          </a:xfrm>
          <a:prstGeom prst="rect">
            <a:avLst/>
          </a:prstGeom>
        </p:spPr>
        <p:txBody>
          <a:bodyPr wrap="square" lIns="0" rIns="0">
            <a:spAutoFit/>
          </a:bodyPr>
          <a:lstStyle/>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kern="0" noProof="0" dirty="0">
                <a:solidFill>
                  <a:schemeClr val="bg2"/>
                </a:solidFill>
                <a:latin typeface="+mn-lt"/>
                <a:ea typeface="+mn-ea"/>
                <a:cs typeface="+mn-cs"/>
              </a:rPr>
              <a:t>Blue guides</a:t>
            </a:r>
            <a:r>
              <a:rPr lang="en-US" sz="1000" kern="0" baseline="0" noProof="0" dirty="0">
                <a:solidFill>
                  <a:schemeClr val="bg2"/>
                </a:solidFill>
                <a:latin typeface="+mn-lt"/>
                <a:ea typeface="+mn-ea"/>
                <a:cs typeface="+mn-cs"/>
              </a:rPr>
              <a:t> delineate main content area</a:t>
            </a:r>
            <a:endParaRPr lang="en-US" sz="1000" kern="0" noProof="0" dirty="0">
              <a:solidFill>
                <a:schemeClr val="bg2"/>
              </a:solidFill>
              <a:latin typeface="+mn-lt"/>
              <a:ea typeface="+mn-ea"/>
              <a:cs typeface="+mn-cs"/>
            </a:endParaRPr>
          </a:p>
        </p:txBody>
      </p:sp>
      <p:sp>
        <p:nvSpPr>
          <p:cNvPr id="29" name="Rectangle 28"/>
          <p:cNvSpPr/>
          <p:nvPr userDrawn="1"/>
        </p:nvSpPr>
        <p:spPr>
          <a:xfrm>
            <a:off x="10849540" y="5595385"/>
            <a:ext cx="1637145" cy="1592744"/>
          </a:xfrm>
          <a:prstGeom prst="rect">
            <a:avLst/>
          </a:prstGeom>
        </p:spPr>
        <p:txBody>
          <a:bodyPr wrap="square" lIns="0" rIns="0">
            <a:spAutoFit/>
          </a:bodyPr>
          <a:lstStyle/>
          <a:p>
            <a:pPr marL="0" lvl="0" indent="0" algn="l" defTabSz="914400" rtl="0" eaLnBrk="1" fontAlgn="base" latinLnBrk="0" hangingPunct="1">
              <a:spcBef>
                <a:spcPts val="0"/>
              </a:spcBef>
              <a:spcAft>
                <a:spcPts val="300"/>
              </a:spcAft>
              <a:buClr>
                <a:srgbClr val="47254B"/>
              </a:buClr>
              <a:buFont typeface="Arial" panose="020B0604020202020204" pitchFamily="34" charset="0"/>
              <a:buNone/>
            </a:pPr>
            <a:r>
              <a:rPr lang="en-US" sz="1000" kern="0" noProof="0" dirty="0">
                <a:solidFill>
                  <a:schemeClr val="bg2"/>
                </a:solidFill>
                <a:latin typeface="+mn-lt"/>
                <a:ea typeface="+mn-ea"/>
                <a:cs typeface="+mn-cs"/>
              </a:rPr>
              <a:t>Important Note: </a:t>
            </a:r>
          </a:p>
          <a:p>
            <a:pPr marL="171450" lvl="0" indent="-171450" algn="l" defTabSz="914400" rtl="0" eaLnBrk="1" fontAlgn="base" latinLnBrk="0" hangingPunct="1">
              <a:spcBef>
                <a:spcPts val="0"/>
              </a:spcBef>
              <a:spcAft>
                <a:spcPts val="300"/>
              </a:spcAft>
              <a:buClr>
                <a:srgbClr val="47254B"/>
              </a:buClr>
              <a:buFont typeface="Arial" panose="020B0604020202020204" pitchFamily="34" charset="0"/>
              <a:buChar char="•"/>
            </a:pPr>
            <a:r>
              <a:rPr lang="en-US" sz="1000" kern="0" noProof="0" dirty="0">
                <a:solidFill>
                  <a:schemeClr val="bg2"/>
                </a:solidFill>
                <a:latin typeface="+mn-lt"/>
                <a:ea typeface="+mn-ea"/>
                <a:cs typeface="+mn-cs"/>
              </a:rPr>
              <a:t>Do not use shadow, gradient, 3D effects</a:t>
            </a:r>
          </a:p>
          <a:p>
            <a:pPr marL="171450" lvl="0" indent="-171450" algn="l" defTabSz="914400" rtl="0" eaLnBrk="1" fontAlgn="base" latinLnBrk="0" hangingPunct="1">
              <a:spcBef>
                <a:spcPts val="0"/>
              </a:spcBef>
              <a:spcAft>
                <a:spcPts val="300"/>
              </a:spcAft>
              <a:buClr>
                <a:srgbClr val="47254B"/>
              </a:buClr>
              <a:buFont typeface="Arial" panose="020B0604020202020204" pitchFamily="34" charset="0"/>
              <a:buChar char="•"/>
            </a:pPr>
            <a:r>
              <a:rPr lang="en-US" sz="1000" kern="0" noProof="0" dirty="0">
                <a:solidFill>
                  <a:schemeClr val="bg2"/>
                </a:solidFill>
                <a:latin typeface="+mn-lt"/>
                <a:ea typeface="+mn-ea"/>
                <a:cs typeface="+mn-cs"/>
              </a:rPr>
              <a:t>Do not use copyright images and clip-arts from the internet</a:t>
            </a:r>
          </a:p>
          <a:p>
            <a:pPr marL="171450" lvl="0" indent="-171450" algn="l" defTabSz="914400" rtl="0" eaLnBrk="1" fontAlgn="base" latinLnBrk="0" hangingPunct="1">
              <a:spcBef>
                <a:spcPts val="0"/>
              </a:spcBef>
              <a:spcAft>
                <a:spcPts val="300"/>
              </a:spcAft>
              <a:buClr>
                <a:srgbClr val="47254B"/>
              </a:buClr>
              <a:buFont typeface="Arial" panose="020B0604020202020204" pitchFamily="34" charset="0"/>
              <a:buChar char="•"/>
            </a:pPr>
            <a:r>
              <a:rPr lang="en-US" sz="1000" kern="0" noProof="0" dirty="0">
                <a:solidFill>
                  <a:schemeClr val="bg2"/>
                </a:solidFill>
                <a:latin typeface="+mn-lt"/>
                <a:ea typeface="+mn-ea"/>
                <a:cs typeface="+mn-cs"/>
              </a:rPr>
              <a:t>Always check for Footer and Evalueserve Disclaimer</a:t>
            </a:r>
          </a:p>
        </p:txBody>
      </p:sp>
      <p:sp>
        <p:nvSpPr>
          <p:cNvPr id="30" name="Slide Number Placeholder 2"/>
          <p:cNvSpPr txBox="1">
            <a:spLocks/>
          </p:cNvSpPr>
          <p:nvPr userDrawn="1"/>
        </p:nvSpPr>
        <p:spPr>
          <a:xfrm>
            <a:off x="363997" y="7130664"/>
            <a:ext cx="1576337" cy="198251"/>
          </a:xfrm>
          <a:prstGeom prst="rect">
            <a:avLst/>
          </a:prstGeom>
        </p:spPr>
        <p:txBody>
          <a:bodyPr vert="horz" lIns="0" tIns="0" rIns="0" bIns="0" rtlCol="0" anchor="ctr"/>
          <a:lstStyle>
            <a:defPPr>
              <a:defRPr lang="en-US"/>
            </a:defPPr>
            <a:lvl1pPr marL="0" algn="l" defTabSz="1051324" rtl="0" eaLnBrk="1" latinLnBrk="0" hangingPunct="1">
              <a:defRPr sz="1000" kern="1200">
                <a:solidFill>
                  <a:schemeClr val="tx1">
                    <a:lumMod val="65000"/>
                    <a:lumOff val="35000"/>
                  </a:schemeClr>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l" defTabSz="1051324" rtl="0" eaLnBrk="1" fontAlgn="auto" latinLnBrk="0" hangingPunct="1">
              <a:lnSpc>
                <a:spcPct val="100000"/>
              </a:lnSpc>
              <a:spcBef>
                <a:spcPts val="0"/>
              </a:spcBef>
              <a:spcAft>
                <a:spcPts val="0"/>
              </a:spcAft>
              <a:buClrTx/>
              <a:buSzTx/>
              <a:buFontTx/>
              <a:buNone/>
              <a:tabLst/>
              <a:defRPr/>
            </a:pPr>
            <a:fld id="{E20330FD-FE2A-483E-B0C7-29AD7FB3CAEB}" type="slidenum">
              <a:rPr kumimoji="0" lang="en-GB" sz="900" b="0" i="0" u="none" strike="noStrike" kern="1200" cap="none" spc="0" normalizeH="0" baseline="0" noProof="0" smtClean="0">
                <a:ln>
                  <a:noFill/>
                </a:ln>
                <a:solidFill>
                  <a:schemeClr val="tx2"/>
                </a:solidFill>
                <a:effectLst/>
                <a:uLnTx/>
                <a:uFillTx/>
                <a:latin typeface="Arial"/>
                <a:ea typeface="+mn-ea"/>
                <a:cs typeface="+mn-cs"/>
              </a:rPr>
              <a:pPr marL="0" marR="0" lvl="0" indent="0" algn="l" defTabSz="1051324"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tx2"/>
              </a:solidFill>
              <a:effectLst/>
              <a:uLnTx/>
              <a:uFillTx/>
              <a:latin typeface="Arial"/>
              <a:ea typeface="+mn-ea"/>
              <a:cs typeface="+mn-cs"/>
            </a:endParaRPr>
          </a:p>
        </p:txBody>
      </p:sp>
      <p:pic>
        <p:nvPicPr>
          <p:cNvPr id="15" name="Picture 14">
            <a:extLst>
              <a:ext uri="{FF2B5EF4-FFF2-40B4-BE49-F238E27FC236}">
                <a16:creationId xmlns="" xmlns:a16="http://schemas.microsoft.com/office/drawing/2014/main" id="{89CFDDDF-96FB-4368-B5B2-AB9EE1C41D9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008654" y="7030944"/>
            <a:ext cx="1313718" cy="346890"/>
          </a:xfrm>
          <a:prstGeom prst="rect">
            <a:avLst/>
          </a:prstGeom>
        </p:spPr>
      </p:pic>
      <p:sp>
        <p:nvSpPr>
          <p:cNvPr id="17" name="Slide Number Placeholder 2">
            <a:extLst>
              <a:ext uri="{FF2B5EF4-FFF2-40B4-BE49-F238E27FC236}">
                <a16:creationId xmlns="" xmlns:a16="http://schemas.microsoft.com/office/drawing/2014/main" id="{515FD68A-9B42-4DAC-A4E5-D2EB181930D3}"/>
              </a:ext>
            </a:extLst>
          </p:cNvPr>
          <p:cNvSpPr txBox="1">
            <a:spLocks/>
          </p:cNvSpPr>
          <p:nvPr userDrawn="1"/>
        </p:nvSpPr>
        <p:spPr>
          <a:xfrm>
            <a:off x="6558280" y="7105264"/>
            <a:ext cx="2004787" cy="223651"/>
          </a:xfrm>
          <a:prstGeom prst="rect">
            <a:avLst/>
          </a:prstGeom>
        </p:spPr>
        <p:txBody>
          <a:bodyPr vert="horz" lIns="0" tIns="0" rIns="0" bIns="0" rtlCol="0" anchor="ctr"/>
          <a:lstStyle>
            <a:defPPr>
              <a:defRPr lang="en-US"/>
            </a:defPPr>
            <a:lvl1pPr marL="0" algn="l" defTabSz="1051324" rtl="0" eaLnBrk="1" latinLnBrk="0" hangingPunct="1">
              <a:defRPr sz="1000" kern="1200">
                <a:solidFill>
                  <a:schemeClr val="tx1">
                    <a:lumMod val="65000"/>
                    <a:lumOff val="35000"/>
                  </a:schemeClr>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r" defTabSz="1051324" rtl="0" eaLnBrk="1" fontAlgn="auto" latinLnBrk="0" hangingPunct="1">
              <a:lnSpc>
                <a:spcPct val="100000"/>
              </a:lnSpc>
              <a:spcBef>
                <a:spcPts val="0"/>
              </a:spcBef>
              <a:spcAft>
                <a:spcPts val="0"/>
              </a:spcAft>
              <a:buClrTx/>
              <a:buSzTx/>
              <a:buFontTx/>
              <a:buNone/>
              <a:tabLst/>
              <a:defRPr/>
            </a:pPr>
            <a:r>
              <a:rPr lang="en-GB" sz="900" dirty="0">
                <a:solidFill>
                  <a:schemeClr val="bg2"/>
                </a:solidFill>
              </a:rPr>
              <a:t>© Evalueserve. All rights reserved.</a:t>
            </a:r>
            <a:endParaRPr kumimoji="0" lang="en-GB" sz="900" b="0" i="0" u="none" strike="noStrike" kern="1200" cap="none" spc="0" normalizeH="0" baseline="0" noProof="0" dirty="0">
              <a:ln>
                <a:noFill/>
              </a:ln>
              <a:solidFill>
                <a:schemeClr val="bg2"/>
              </a:solidFill>
              <a:effectLst/>
              <a:uLnTx/>
              <a:uFillTx/>
              <a:latin typeface="Arial"/>
              <a:ea typeface="+mn-ea"/>
              <a:cs typeface="+mn-cs"/>
            </a:endParaRPr>
          </a:p>
        </p:txBody>
      </p:sp>
      <p:cxnSp>
        <p:nvCxnSpPr>
          <p:cNvPr id="18" name="Straight Connector 17">
            <a:extLst>
              <a:ext uri="{FF2B5EF4-FFF2-40B4-BE49-F238E27FC236}">
                <a16:creationId xmlns="" xmlns:a16="http://schemas.microsoft.com/office/drawing/2014/main" id="{1E70A0EE-7580-407E-8F25-7C333E211C01}"/>
              </a:ext>
            </a:extLst>
          </p:cNvPr>
          <p:cNvCxnSpPr/>
          <p:nvPr userDrawn="1"/>
        </p:nvCxnSpPr>
        <p:spPr bwMode="auto">
          <a:xfrm>
            <a:off x="8778240" y="7067229"/>
            <a:ext cx="0" cy="274320"/>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2" name="MSIPCMContentMarking" descr="{&quot;HashCode&quot;:-1330317080,&quot;Placement&quot;:&quot;Footer&quot;}"/>
          <p:cNvSpPr txBox="1"/>
          <p:nvPr userDrawn="1"/>
        </p:nvSpPr>
        <p:spPr>
          <a:xfrm>
            <a:off x="0" y="7325161"/>
            <a:ext cx="1228569" cy="228163"/>
          </a:xfrm>
          <a:prstGeom prst="rect">
            <a:avLst/>
          </a:prstGeom>
          <a:noFill/>
        </p:spPr>
        <p:txBody>
          <a:bodyPr vert="horz" wrap="square" lIns="0" tIns="0" rIns="0" bIns="0" rtlCol="0" anchor="ctr" anchorCtr="1">
            <a:spAutoFit/>
          </a:bodyPr>
          <a:lstStyle/>
          <a:p>
            <a:pPr algn="l" defTabSz="914400" fontAlgn="base">
              <a:spcBef>
                <a:spcPts val="0"/>
              </a:spcBef>
              <a:spcAft>
                <a:spcPts val="0"/>
              </a:spcAft>
              <a:buClr>
                <a:srgbClr val="47254B"/>
              </a:buClr>
              <a:buFont typeface="Arial" panose="020B0604020202020204" pitchFamily="34" charset="0"/>
            </a:pPr>
            <a:r>
              <a:rPr lang="en-US" sz="800" kern="0" smtClean="0">
                <a:solidFill>
                  <a:srgbClr val="000000"/>
                </a:solidFill>
                <a:latin typeface="Calibri" panose="020F0502020204030204" pitchFamily="34" charset="0"/>
              </a:rPr>
              <a:t>Sensitivity: Confidential</a:t>
            </a:r>
            <a:endParaRPr lang="en-US" sz="800" kern="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414490094"/>
      </p:ext>
    </p:extLst>
  </p:cSld>
  <p:clrMap bg1="lt1" tx1="dk1" bg2="lt2" tx2="dk2" accent1="accent1" accent2="accent2" accent3="accent3" accent4="accent4" accent5="accent5" accent6="accent6" hlink="hlink" folHlink="folHlink"/>
  <p:sldLayoutIdLst>
    <p:sldLayoutId id="2147483886" r:id="rId1"/>
    <p:sldLayoutId id="2147483871" r:id="rId2"/>
    <p:sldLayoutId id="2147483870" r:id="rId3"/>
    <p:sldLayoutId id="2147483882" r:id="rId4"/>
    <p:sldLayoutId id="2147483873" r:id="rId5"/>
    <p:sldLayoutId id="2147483814" r:id="rId6"/>
    <p:sldLayoutId id="2147483892" r:id="rId7"/>
    <p:sldLayoutId id="2147483838" r:id="rId8"/>
    <p:sldLayoutId id="2147483815" r:id="rId9"/>
    <p:sldLayoutId id="2147483876" r:id="rId10"/>
    <p:sldLayoutId id="2147483875" r:id="rId11"/>
    <p:sldLayoutId id="2147483888" r:id="rId12"/>
    <p:sldLayoutId id="2147483889" r:id="rId13"/>
    <p:sldLayoutId id="2147483891" r:id="rId14"/>
  </p:sldLayoutIdLst>
  <p:transition>
    <p:fade/>
  </p:transition>
  <p:hf hdr="0" dt="0"/>
  <p:txStyles>
    <p:titleStyle>
      <a:lvl1pPr algn="l" rtl="0" eaLnBrk="1" fontAlgn="base" hangingPunct="1">
        <a:lnSpc>
          <a:spcPct val="95000"/>
        </a:lnSpc>
        <a:spcBef>
          <a:spcPct val="0"/>
        </a:spcBef>
        <a:spcAft>
          <a:spcPct val="0"/>
        </a:spcAft>
        <a:defRPr lang="en-GB" sz="2400" b="0" dirty="0">
          <a:solidFill>
            <a:schemeClr val="accent1"/>
          </a:solidFill>
          <a:latin typeface="+mj-lt"/>
          <a:ea typeface="Verdana" pitchFamily="34" charset="0"/>
          <a:cs typeface="Verdana" pitchFamily="34" charset="0"/>
        </a:defRPr>
      </a:lvl1pPr>
      <a:lvl2pPr algn="l" rtl="0" eaLnBrk="1" fontAlgn="base" hangingPunct="1">
        <a:spcBef>
          <a:spcPct val="0"/>
        </a:spcBef>
        <a:spcAft>
          <a:spcPct val="0"/>
        </a:spcAft>
        <a:defRPr sz="1800" b="1">
          <a:solidFill>
            <a:schemeClr val="tx2"/>
          </a:solidFill>
          <a:latin typeface="Arial" charset="0"/>
        </a:defRPr>
      </a:lvl2pPr>
      <a:lvl3pPr algn="l" rtl="0" eaLnBrk="1" fontAlgn="base" hangingPunct="1">
        <a:spcBef>
          <a:spcPct val="0"/>
        </a:spcBef>
        <a:spcAft>
          <a:spcPct val="0"/>
        </a:spcAft>
        <a:defRPr sz="1800" b="1">
          <a:solidFill>
            <a:schemeClr val="tx2"/>
          </a:solidFill>
          <a:latin typeface="Arial" charset="0"/>
        </a:defRPr>
      </a:lvl3pPr>
      <a:lvl4pPr algn="l" rtl="0" eaLnBrk="1" fontAlgn="base" hangingPunct="1">
        <a:spcBef>
          <a:spcPct val="0"/>
        </a:spcBef>
        <a:spcAft>
          <a:spcPct val="0"/>
        </a:spcAft>
        <a:defRPr sz="1800" b="1">
          <a:solidFill>
            <a:schemeClr val="tx2"/>
          </a:solidFill>
          <a:latin typeface="Arial" charset="0"/>
        </a:defRPr>
      </a:lvl4pPr>
      <a:lvl5pPr algn="l" rtl="0" eaLnBrk="1" fontAlgn="base" hangingPunct="1">
        <a:spcBef>
          <a:spcPct val="0"/>
        </a:spcBef>
        <a:spcAft>
          <a:spcPct val="0"/>
        </a:spcAft>
        <a:defRPr sz="1800" b="1">
          <a:solidFill>
            <a:schemeClr val="tx2"/>
          </a:solidFill>
          <a:latin typeface="Arial" charset="0"/>
        </a:defRPr>
      </a:lvl5pPr>
      <a:lvl6pPr marL="521162" algn="l" rtl="0" eaLnBrk="1" fontAlgn="base" hangingPunct="1">
        <a:spcBef>
          <a:spcPct val="0"/>
        </a:spcBef>
        <a:spcAft>
          <a:spcPct val="0"/>
        </a:spcAft>
        <a:defRPr sz="1800" b="1">
          <a:solidFill>
            <a:schemeClr val="tx2"/>
          </a:solidFill>
          <a:latin typeface="Arial" charset="0"/>
        </a:defRPr>
      </a:lvl6pPr>
      <a:lvl7pPr marL="1042325" algn="l" rtl="0" eaLnBrk="1" fontAlgn="base" hangingPunct="1">
        <a:spcBef>
          <a:spcPct val="0"/>
        </a:spcBef>
        <a:spcAft>
          <a:spcPct val="0"/>
        </a:spcAft>
        <a:defRPr sz="1800" b="1">
          <a:solidFill>
            <a:schemeClr val="tx2"/>
          </a:solidFill>
          <a:latin typeface="Arial" charset="0"/>
        </a:defRPr>
      </a:lvl7pPr>
      <a:lvl8pPr marL="1563487" algn="l" rtl="0" eaLnBrk="1" fontAlgn="base" hangingPunct="1">
        <a:spcBef>
          <a:spcPct val="0"/>
        </a:spcBef>
        <a:spcAft>
          <a:spcPct val="0"/>
        </a:spcAft>
        <a:defRPr sz="1800" b="1">
          <a:solidFill>
            <a:schemeClr val="tx2"/>
          </a:solidFill>
          <a:latin typeface="Arial" charset="0"/>
        </a:defRPr>
      </a:lvl8pPr>
      <a:lvl9pPr marL="2084649" algn="l" rtl="0" eaLnBrk="1" fontAlgn="base" hangingPunct="1">
        <a:spcBef>
          <a:spcPct val="0"/>
        </a:spcBef>
        <a:spcAft>
          <a:spcPct val="0"/>
        </a:spcAft>
        <a:defRPr sz="1800" b="1">
          <a:solidFill>
            <a:schemeClr val="tx2"/>
          </a:solidFill>
          <a:latin typeface="Arial" charset="0"/>
        </a:defRPr>
      </a:lvl9pPr>
    </p:titleStyle>
    <p:bodyStyle>
      <a:lvl1pPr algn="l" rtl="0" eaLnBrk="1" fontAlgn="base" hangingPunct="1">
        <a:spcBef>
          <a:spcPts val="600"/>
        </a:spcBef>
        <a:spcAft>
          <a:spcPts val="300"/>
        </a:spcAft>
        <a:buClr>
          <a:schemeClr val="tx1"/>
        </a:buClr>
        <a:defRPr sz="1400">
          <a:solidFill>
            <a:schemeClr val="bg2"/>
          </a:solidFill>
          <a:latin typeface="+mn-lt"/>
          <a:ea typeface="+mn-ea"/>
          <a:cs typeface="+mn-cs"/>
        </a:defRPr>
      </a:lvl1pPr>
      <a:lvl2pPr marL="225425" indent="-228600" algn="l" rtl="0" eaLnBrk="1" fontAlgn="base" hangingPunct="1">
        <a:spcBef>
          <a:spcPts val="600"/>
        </a:spcBef>
        <a:spcAft>
          <a:spcPts val="300"/>
        </a:spcAft>
        <a:buClr>
          <a:schemeClr val="accent1"/>
        </a:buClr>
        <a:buSzPct val="100000"/>
        <a:buFont typeface="Arial" panose="020B0604020202020204" pitchFamily="34" charset="0"/>
        <a:buChar char="•"/>
        <a:defRPr sz="1400" baseline="0">
          <a:solidFill>
            <a:schemeClr val="bg2"/>
          </a:solidFill>
          <a:latin typeface="+mn-lt"/>
        </a:defRPr>
      </a:lvl2pPr>
      <a:lvl3pPr marL="457200" indent="-228600" algn="l" rtl="0" eaLnBrk="1" fontAlgn="base" hangingPunct="1">
        <a:spcBef>
          <a:spcPts val="600"/>
        </a:spcBef>
        <a:spcAft>
          <a:spcPts val="300"/>
        </a:spcAft>
        <a:buClr>
          <a:schemeClr val="accent1"/>
        </a:buClr>
        <a:buSzPct val="100000"/>
        <a:buFont typeface="Arial" panose="020B0604020202020204" pitchFamily="34" charset="0"/>
        <a:buChar char="–"/>
        <a:defRPr sz="1400">
          <a:solidFill>
            <a:schemeClr val="bg2"/>
          </a:solidFill>
          <a:latin typeface="+mn-lt"/>
        </a:defRPr>
      </a:lvl3pPr>
      <a:lvl4pPr marL="688975" indent="-227013" algn="l" rtl="0" eaLnBrk="1" fontAlgn="base" hangingPunct="1">
        <a:spcBef>
          <a:spcPts val="600"/>
        </a:spcBef>
        <a:spcAft>
          <a:spcPts val="300"/>
        </a:spcAft>
        <a:buClr>
          <a:schemeClr val="accent1"/>
        </a:buClr>
        <a:buSzPct val="100000"/>
        <a:buFont typeface="Arial" panose="020B0604020202020204" pitchFamily="34" charset="0"/>
        <a:buChar char="•"/>
        <a:defRPr sz="1400">
          <a:solidFill>
            <a:schemeClr val="bg2"/>
          </a:solidFill>
          <a:latin typeface="+mn-lt"/>
        </a:defRPr>
      </a:lvl4pPr>
      <a:lvl5pPr marL="914400" indent="-225425" algn="l" rtl="0" eaLnBrk="1" fontAlgn="base" hangingPunct="1">
        <a:spcBef>
          <a:spcPts val="600"/>
        </a:spcBef>
        <a:spcAft>
          <a:spcPts val="300"/>
        </a:spcAft>
        <a:buClr>
          <a:schemeClr val="accent1"/>
        </a:buClr>
        <a:buSzPct val="100000"/>
        <a:buFont typeface="Arial" panose="020B0604020202020204" pitchFamily="34" charset="0"/>
        <a:buChar char="–"/>
        <a:defRPr sz="1400" baseline="0">
          <a:solidFill>
            <a:schemeClr val="bg2"/>
          </a:solidFill>
          <a:latin typeface="+mn-lt"/>
        </a:defRPr>
      </a:lvl5pPr>
      <a:lvl6pPr marL="1139825" indent="-225425" algn="l" rtl="0" eaLnBrk="1" fontAlgn="base" hangingPunct="1">
        <a:spcBef>
          <a:spcPts val="600"/>
        </a:spcBef>
        <a:spcAft>
          <a:spcPts val="300"/>
        </a:spcAft>
        <a:buClr>
          <a:schemeClr val="accent1"/>
        </a:buClr>
        <a:buSzPct val="100000"/>
        <a:buFont typeface="Arial" panose="020B0604020202020204" pitchFamily="34" charset="0"/>
        <a:buChar char="•"/>
        <a:defRPr sz="1400">
          <a:solidFill>
            <a:schemeClr val="bg2"/>
          </a:solidFill>
          <a:latin typeface="+mn-lt"/>
        </a:defRPr>
      </a:lvl6pPr>
      <a:lvl7pPr marL="1693777" indent="-168293" algn="l" rtl="0" eaLnBrk="1" fontAlgn="base" hangingPunct="1">
        <a:spcBef>
          <a:spcPct val="50000"/>
        </a:spcBef>
        <a:spcAft>
          <a:spcPct val="0"/>
        </a:spcAft>
        <a:buChar char="»"/>
        <a:defRPr sz="1400">
          <a:solidFill>
            <a:schemeClr val="tx1"/>
          </a:solidFill>
          <a:latin typeface="+mn-lt"/>
        </a:defRPr>
      </a:lvl7pPr>
      <a:lvl8pPr marL="2214940" indent="-168293" algn="l" rtl="0" eaLnBrk="1" fontAlgn="base" hangingPunct="1">
        <a:spcBef>
          <a:spcPct val="50000"/>
        </a:spcBef>
        <a:spcAft>
          <a:spcPct val="0"/>
        </a:spcAft>
        <a:buChar char="»"/>
        <a:defRPr sz="1400">
          <a:solidFill>
            <a:schemeClr val="tx1"/>
          </a:solidFill>
          <a:latin typeface="+mn-lt"/>
        </a:defRPr>
      </a:lvl8pPr>
      <a:lvl9pPr marL="2736102" indent="-168293" algn="l" rtl="0" eaLnBrk="1" fontAlgn="base" hangingPunct="1">
        <a:spcBef>
          <a:spcPct val="50000"/>
        </a:spcBef>
        <a:spcAft>
          <a:spcPct val="0"/>
        </a:spcAft>
        <a:buChar char="»"/>
        <a:defRPr sz="1400">
          <a:solidFill>
            <a:schemeClr val="tx1"/>
          </a:solidFill>
          <a:latin typeface="+mn-lt"/>
        </a:defRPr>
      </a:lvl9pPr>
    </p:bodyStyle>
    <p:otherStyle>
      <a:defPPr>
        <a:defRPr lang="da-DK"/>
      </a:defPPr>
      <a:lvl1pPr marL="0" algn="l" defTabSz="1042325" rtl="0" eaLnBrk="1" latinLnBrk="0" hangingPunct="1">
        <a:defRPr sz="2100" kern="1200">
          <a:solidFill>
            <a:schemeClr val="tx1"/>
          </a:solidFill>
          <a:latin typeface="+mn-lt"/>
          <a:ea typeface="+mn-ea"/>
          <a:cs typeface="+mn-cs"/>
        </a:defRPr>
      </a:lvl1pPr>
      <a:lvl2pPr marL="521162" algn="l" defTabSz="1042325" rtl="0" eaLnBrk="1" latinLnBrk="0" hangingPunct="1">
        <a:defRPr sz="2100" kern="1200">
          <a:solidFill>
            <a:schemeClr val="tx1"/>
          </a:solidFill>
          <a:latin typeface="+mn-lt"/>
          <a:ea typeface="+mn-ea"/>
          <a:cs typeface="+mn-cs"/>
        </a:defRPr>
      </a:lvl2pPr>
      <a:lvl3pPr marL="1042325" algn="l" defTabSz="1042325" rtl="0" eaLnBrk="1" latinLnBrk="0" hangingPunct="1">
        <a:defRPr sz="2100" kern="1200">
          <a:solidFill>
            <a:schemeClr val="tx1"/>
          </a:solidFill>
          <a:latin typeface="+mn-lt"/>
          <a:ea typeface="+mn-ea"/>
          <a:cs typeface="+mn-cs"/>
        </a:defRPr>
      </a:lvl3pPr>
      <a:lvl4pPr marL="1563487" algn="l" defTabSz="1042325" rtl="0" eaLnBrk="1" latinLnBrk="0" hangingPunct="1">
        <a:defRPr sz="2100" kern="1200">
          <a:solidFill>
            <a:schemeClr val="tx1"/>
          </a:solidFill>
          <a:latin typeface="+mn-lt"/>
          <a:ea typeface="+mn-ea"/>
          <a:cs typeface="+mn-cs"/>
        </a:defRPr>
      </a:lvl4pPr>
      <a:lvl5pPr marL="2084649" algn="l" defTabSz="1042325" rtl="0" eaLnBrk="1" latinLnBrk="0" hangingPunct="1">
        <a:defRPr sz="2100" kern="1200">
          <a:solidFill>
            <a:schemeClr val="tx1"/>
          </a:solidFill>
          <a:latin typeface="+mn-lt"/>
          <a:ea typeface="+mn-ea"/>
          <a:cs typeface="+mn-cs"/>
        </a:defRPr>
      </a:lvl5pPr>
      <a:lvl6pPr marL="2605811" algn="l" defTabSz="1042325" rtl="0" eaLnBrk="1" latinLnBrk="0" hangingPunct="1">
        <a:defRPr sz="2100" kern="1200">
          <a:solidFill>
            <a:schemeClr val="tx1"/>
          </a:solidFill>
          <a:latin typeface="+mn-lt"/>
          <a:ea typeface="+mn-ea"/>
          <a:cs typeface="+mn-cs"/>
        </a:defRPr>
      </a:lvl6pPr>
      <a:lvl7pPr marL="3126974" algn="l" defTabSz="1042325" rtl="0" eaLnBrk="1" latinLnBrk="0" hangingPunct="1">
        <a:defRPr sz="2100" kern="1200">
          <a:solidFill>
            <a:schemeClr val="tx1"/>
          </a:solidFill>
          <a:latin typeface="+mn-lt"/>
          <a:ea typeface="+mn-ea"/>
          <a:cs typeface="+mn-cs"/>
        </a:defRPr>
      </a:lvl7pPr>
      <a:lvl8pPr marL="3648136" algn="l" defTabSz="1042325" rtl="0" eaLnBrk="1" latinLnBrk="0" hangingPunct="1">
        <a:defRPr sz="2100" kern="1200">
          <a:solidFill>
            <a:schemeClr val="tx1"/>
          </a:solidFill>
          <a:latin typeface="+mn-lt"/>
          <a:ea typeface="+mn-ea"/>
          <a:cs typeface="+mn-cs"/>
        </a:defRPr>
      </a:lvl8pPr>
      <a:lvl9pPr marL="4169298" algn="l" defTabSz="1042325"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7">
          <p15:clr>
            <a:srgbClr val="F26B43"/>
          </p15:clr>
        </p15:guide>
        <p15:guide id="2" pos="224" userDrawn="1">
          <p15:clr>
            <a:srgbClr val="547EBF"/>
          </p15:clr>
        </p15:guide>
        <p15:guide id="3" orient="horz" pos="4192" userDrawn="1">
          <p15:clr>
            <a:srgbClr val="547EBF"/>
          </p15:clr>
        </p15:guide>
        <p15:guide id="6" pos="6504" userDrawn="1">
          <p15:clr>
            <a:srgbClr val="547EBF"/>
          </p15:clr>
        </p15:guide>
        <p15:guide id="7" orient="horz" pos="797" userDrawn="1">
          <p15:clr>
            <a:srgbClr val="547EBF"/>
          </p15:clr>
        </p15:guide>
        <p15:guide id="8" orient="horz" pos="675" userDrawn="1">
          <p15:clr>
            <a:srgbClr val="F26B43"/>
          </p15:clr>
        </p15:guide>
        <p15:guide id="9" orient="horz" pos="432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marendra.Chaudhary@evalueserve.com" TargetMode="External"/><Relationship Id="rId2" Type="http://schemas.openxmlformats.org/officeDocument/2006/relationships/hyperlink" Target="mailto:G.Ramaswamy1@evalueserve.com" TargetMode="External"/><Relationship Id="rId1" Type="http://schemas.openxmlformats.org/officeDocument/2006/relationships/slideLayout" Target="../slideLayouts/slideLayout7.xml"/><Relationship Id="rId5" Type="http://schemas.openxmlformats.org/officeDocument/2006/relationships/hyperlink" Target="mailto:Sumit.Sarkar@evalueserve.com" TargetMode="External"/><Relationship Id="rId4" Type="http://schemas.openxmlformats.org/officeDocument/2006/relationships/hyperlink" Target="mailto:Avik.Bhattacharya@evalueserv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8C3AA5-BEDF-49F7-B263-14050EF39406}"/>
              </a:ext>
            </a:extLst>
          </p:cNvPr>
          <p:cNvSpPr>
            <a:spLocks noGrp="1"/>
          </p:cNvSpPr>
          <p:nvPr>
            <p:ph type="title"/>
          </p:nvPr>
        </p:nvSpPr>
        <p:spPr>
          <a:xfrm>
            <a:off x="363997" y="292608"/>
            <a:ext cx="9966960" cy="443198"/>
          </a:xfrm>
        </p:spPr>
        <p:txBody>
          <a:bodyPr/>
          <a:lstStyle/>
          <a:p>
            <a:r>
              <a:rPr lang="en-US" dirty="0"/>
              <a:t>Process Re-engineering/ </a:t>
            </a:r>
            <a:r>
              <a:rPr lang="en-US" dirty="0" smtClean="0"/>
              <a:t>Redesign</a:t>
            </a:r>
            <a:endParaRPr lang="en-US" dirty="0"/>
          </a:p>
        </p:txBody>
      </p:sp>
      <p:sp>
        <p:nvSpPr>
          <p:cNvPr id="4" name="Text Placeholder 3">
            <a:extLst>
              <a:ext uri="{FF2B5EF4-FFF2-40B4-BE49-F238E27FC236}">
                <a16:creationId xmlns="" xmlns:a16="http://schemas.microsoft.com/office/drawing/2014/main" id="{773E59AA-66E7-41B1-B34A-770E9F5F5ABF}"/>
              </a:ext>
            </a:extLst>
          </p:cNvPr>
          <p:cNvSpPr>
            <a:spLocks noGrp="1"/>
          </p:cNvSpPr>
          <p:nvPr>
            <p:ph type="body" sz="quarter" idx="10"/>
          </p:nvPr>
        </p:nvSpPr>
        <p:spPr/>
        <p:txBody>
          <a:bodyPr/>
          <a:lstStyle/>
          <a:p>
            <a:r>
              <a:rPr lang="en-US" dirty="0"/>
              <a:t>Individual/Team Details</a:t>
            </a:r>
          </a:p>
        </p:txBody>
      </p:sp>
      <p:graphicFrame>
        <p:nvGraphicFramePr>
          <p:cNvPr id="5" name="Table 4">
            <a:extLst>
              <a:ext uri="{FF2B5EF4-FFF2-40B4-BE49-F238E27FC236}">
                <a16:creationId xmlns="" xmlns:a16="http://schemas.microsoft.com/office/drawing/2014/main" id="{95EAC9E5-9162-401F-BEE0-D219B65ADBD9}"/>
              </a:ext>
            </a:extLst>
          </p:cNvPr>
          <p:cNvGraphicFramePr>
            <a:graphicFrameLocks noGrp="1"/>
          </p:cNvGraphicFramePr>
          <p:nvPr>
            <p:extLst>
              <p:ext uri="{D42A27DB-BD31-4B8C-83A1-F6EECF244321}">
                <p14:modId xmlns:p14="http://schemas.microsoft.com/office/powerpoint/2010/main" val="3046026897"/>
              </p:ext>
            </p:extLst>
          </p:nvPr>
        </p:nvGraphicFramePr>
        <p:xfrm>
          <a:off x="363997" y="1401409"/>
          <a:ext cx="9966960" cy="3200400"/>
        </p:xfrm>
        <a:graphic>
          <a:graphicData uri="http://schemas.openxmlformats.org/drawingml/2006/table">
            <a:tbl>
              <a:tblPr firstRow="1" bandRow="1">
                <a:tableStyleId>{21E4AEA4-8DFA-4A89-87EB-49C32662AFE0}</a:tableStyleId>
              </a:tblPr>
              <a:tblGrid>
                <a:gridCol w="1661160">
                  <a:extLst>
                    <a:ext uri="{9D8B030D-6E8A-4147-A177-3AD203B41FA5}">
                      <a16:colId xmlns="" xmlns:a16="http://schemas.microsoft.com/office/drawing/2014/main" val="610602386"/>
                    </a:ext>
                  </a:extLst>
                </a:gridCol>
                <a:gridCol w="1661160">
                  <a:extLst>
                    <a:ext uri="{9D8B030D-6E8A-4147-A177-3AD203B41FA5}">
                      <a16:colId xmlns="" xmlns:a16="http://schemas.microsoft.com/office/drawing/2014/main" val="693993990"/>
                    </a:ext>
                  </a:extLst>
                </a:gridCol>
                <a:gridCol w="1661160">
                  <a:extLst>
                    <a:ext uri="{9D8B030D-6E8A-4147-A177-3AD203B41FA5}">
                      <a16:colId xmlns="" xmlns:a16="http://schemas.microsoft.com/office/drawing/2014/main" val="3061971571"/>
                    </a:ext>
                  </a:extLst>
                </a:gridCol>
                <a:gridCol w="1661160">
                  <a:extLst>
                    <a:ext uri="{9D8B030D-6E8A-4147-A177-3AD203B41FA5}">
                      <a16:colId xmlns="" xmlns:a16="http://schemas.microsoft.com/office/drawing/2014/main" val="3043940163"/>
                    </a:ext>
                  </a:extLst>
                </a:gridCol>
                <a:gridCol w="1661160">
                  <a:extLst>
                    <a:ext uri="{9D8B030D-6E8A-4147-A177-3AD203B41FA5}">
                      <a16:colId xmlns="" xmlns:a16="http://schemas.microsoft.com/office/drawing/2014/main" val="3222298510"/>
                    </a:ext>
                  </a:extLst>
                </a:gridCol>
                <a:gridCol w="1661160">
                  <a:extLst>
                    <a:ext uri="{9D8B030D-6E8A-4147-A177-3AD203B41FA5}">
                      <a16:colId xmlns="" xmlns:a16="http://schemas.microsoft.com/office/drawing/2014/main" val="1339395674"/>
                    </a:ext>
                  </a:extLst>
                </a:gridCol>
              </a:tblGrid>
              <a:tr h="365760">
                <a:tc>
                  <a:txBody>
                    <a:bodyPr/>
                    <a:lstStyle/>
                    <a:p>
                      <a:pPr algn="l"/>
                      <a:r>
                        <a:rPr lang="en-US" sz="1400" b="1" dirty="0">
                          <a:solidFill>
                            <a:srgbClr val="FFFFFF"/>
                          </a:solidFill>
                          <a:latin typeface="Arial" panose="020B0604020202020204" pitchFamily="34" charset="0"/>
                        </a:rPr>
                        <a:t>Complete Name of Individual / Team Member/s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7254B"/>
                    </a:solidFill>
                  </a:tcPr>
                </a:tc>
                <a:tc>
                  <a:txBody>
                    <a:bodyPr/>
                    <a:lstStyle/>
                    <a:p>
                      <a:pPr algn="l"/>
                      <a:r>
                        <a:rPr lang="en-US" sz="1400" b="1" dirty="0">
                          <a:solidFill>
                            <a:srgbClr val="FFFFFF"/>
                          </a:solidFill>
                          <a:latin typeface="Arial" panose="020B0604020202020204" pitchFamily="34" charset="0"/>
                        </a:rPr>
                        <a:t>Employee Code (IND/SEZ)</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7254B"/>
                    </a:solidFill>
                  </a:tcPr>
                </a:tc>
                <a:tc>
                  <a:txBody>
                    <a:bodyPr/>
                    <a:lstStyle/>
                    <a:p>
                      <a:pPr algn="l"/>
                      <a:r>
                        <a:rPr lang="en-US" sz="1400" b="1" dirty="0">
                          <a:solidFill>
                            <a:srgbClr val="FFFFFF"/>
                          </a:solidFill>
                          <a:latin typeface="Arial" panose="020B0604020202020204" pitchFamily="34" charset="0"/>
                        </a:rPr>
                        <a:t>Vertical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47254B"/>
                    </a:solidFill>
                  </a:tcPr>
                </a:tc>
                <a:tc>
                  <a:txBody>
                    <a:bodyPr/>
                    <a:lstStyle/>
                    <a:p>
                      <a:pPr algn="l"/>
                      <a:r>
                        <a:rPr lang="en-US" sz="1400" b="1" dirty="0">
                          <a:solidFill>
                            <a:srgbClr val="FFFFFF"/>
                          </a:solidFill>
                          <a:latin typeface="Arial" panose="020B0604020202020204" pitchFamily="34" charset="0"/>
                        </a:rPr>
                        <a:t>Sub-Lob</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solidFill>
                      <a:srgbClr val="47254B"/>
                    </a:solidFill>
                  </a:tcPr>
                </a:tc>
                <a:tc>
                  <a:txBody>
                    <a:bodyPr/>
                    <a:lstStyle/>
                    <a:p>
                      <a:pPr algn="l"/>
                      <a:r>
                        <a:rPr lang="en-US" sz="1400" b="1" dirty="0">
                          <a:solidFill>
                            <a:srgbClr val="FFFFFF"/>
                          </a:solidFill>
                          <a:latin typeface="Arial" panose="020B0604020202020204" pitchFamily="34" charset="0"/>
                        </a:rPr>
                        <a:t>Official Email ID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7254B"/>
                    </a:solidFill>
                  </a:tcPr>
                </a:tc>
                <a:tc>
                  <a:txBody>
                    <a:bodyPr/>
                    <a:lstStyle/>
                    <a:p>
                      <a:pPr algn="l"/>
                      <a:r>
                        <a:rPr lang="en-US" sz="1400" b="1" dirty="0">
                          <a:solidFill>
                            <a:srgbClr val="FFFFFF"/>
                          </a:solidFill>
                          <a:latin typeface="Arial" panose="020B0604020202020204" pitchFamily="34" charset="0"/>
                        </a:rPr>
                        <a:t>RM Name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7254B"/>
                    </a:solidFill>
                  </a:tcPr>
                </a:tc>
                <a:extLst>
                  <a:ext uri="{0D108BD9-81ED-4DB2-BD59-A6C34878D82A}">
                    <a16:rowId xmlns="" xmlns:a16="http://schemas.microsoft.com/office/drawing/2014/main" val="3594090840"/>
                  </a:ext>
                </a:extLst>
              </a:tr>
              <a:tr h="365760">
                <a:tc>
                  <a:txBody>
                    <a:bodyPr/>
                    <a:lstStyle/>
                    <a:p>
                      <a:pPr algn="l"/>
                      <a:r>
                        <a:rPr lang="en-US" sz="1200" dirty="0" err="1" smtClean="0">
                          <a:solidFill>
                            <a:srgbClr val="595959"/>
                          </a:solidFill>
                          <a:latin typeface="Arial" panose="020B0604020202020204" pitchFamily="34" charset="0"/>
                        </a:rPr>
                        <a:t>GopalKrishnan</a:t>
                      </a:r>
                      <a:r>
                        <a:rPr lang="en-US" sz="1200" baseline="0" dirty="0" smtClean="0">
                          <a:solidFill>
                            <a:srgbClr val="595959"/>
                          </a:solidFill>
                          <a:latin typeface="Arial" panose="020B0604020202020204" pitchFamily="34" charset="0"/>
                        </a:rPr>
                        <a:t> </a:t>
                      </a:r>
                      <a:r>
                        <a:rPr lang="en-US" sz="1200" baseline="0" dirty="0" err="1" smtClean="0">
                          <a:solidFill>
                            <a:srgbClr val="595959"/>
                          </a:solidFill>
                          <a:latin typeface="Arial" panose="020B0604020202020204" pitchFamily="34" charset="0"/>
                        </a:rPr>
                        <a:t>Ramaswamy</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9525" cmpd="sng">
                      <a:solidFill>
                        <a:srgbClr val="939598"/>
                      </a:solidFill>
                    </a:lnB>
                    <a:solidFill>
                      <a:srgbClr val="FFFFFF"/>
                    </a:solidFill>
                  </a:tcPr>
                </a:tc>
                <a:tc>
                  <a:txBody>
                    <a:bodyPr/>
                    <a:lstStyle/>
                    <a:p>
                      <a:pPr algn="l"/>
                      <a:r>
                        <a:rPr lang="en-US" sz="1200" dirty="0" smtClean="0">
                          <a:solidFill>
                            <a:srgbClr val="595959"/>
                          </a:solidFill>
                          <a:latin typeface="Arial" panose="020B0604020202020204" pitchFamily="34" charset="0"/>
                        </a:rPr>
                        <a:t>16498</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9525" cmpd="sng">
                      <a:solidFill>
                        <a:srgbClr val="939598"/>
                      </a:solidFill>
                    </a:lnB>
                    <a:solidFill>
                      <a:srgbClr val="FFFFFF"/>
                    </a:solidFill>
                  </a:tcPr>
                </a:tc>
                <a:tc>
                  <a:txBody>
                    <a:bodyPr/>
                    <a:lstStyle/>
                    <a:p>
                      <a:pPr algn="l"/>
                      <a:r>
                        <a:rPr lang="en-US" sz="1200" dirty="0" err="1" smtClean="0">
                          <a:solidFill>
                            <a:srgbClr val="595959"/>
                          </a:solidFill>
                          <a:latin typeface="Arial" panose="020B0604020202020204" pitchFamily="34" charset="0"/>
                        </a:rPr>
                        <a:t>CaPS</a:t>
                      </a:r>
                      <a:endParaRPr lang="en-US" sz="1200" dirty="0">
                        <a:solidFill>
                          <a:srgbClr val="595959"/>
                        </a:solidFill>
                        <a:latin typeface="Arial" panose="020B060402020202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939598"/>
                      </a:solidFill>
                      <a:prstDash val="solid"/>
                      <a:round/>
                      <a:headEnd type="none" w="med" len="med"/>
                      <a:tailEnd type="none" w="med" len="med"/>
                    </a:lnB>
                    <a:solidFill>
                      <a:srgbClr val="FFFFFF"/>
                    </a:solidFill>
                  </a:tcPr>
                </a:tc>
                <a:tc>
                  <a:txBody>
                    <a:bodyPr/>
                    <a:lstStyle/>
                    <a:p>
                      <a:pPr algn="l"/>
                      <a:r>
                        <a:rPr lang="en-US" sz="1200" dirty="0" smtClean="0">
                          <a:solidFill>
                            <a:srgbClr val="595959"/>
                          </a:solidFill>
                          <a:latin typeface="Arial" panose="020B0604020202020204" pitchFamily="34" charset="0"/>
                        </a:rPr>
                        <a:t>CIDA-05</a:t>
                      </a:r>
                      <a:endParaRPr lang="en-US" sz="1200" dirty="0">
                        <a:solidFill>
                          <a:srgbClr val="595959"/>
                        </a:solidFill>
                        <a:latin typeface="Arial" panose="020B060402020202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939598"/>
                      </a:solidFill>
                      <a:prstDash val="solid"/>
                      <a:round/>
                      <a:headEnd type="none" w="med" len="med"/>
                      <a:tailEnd type="none" w="med" len="med"/>
                    </a:lnB>
                    <a:solidFill>
                      <a:srgbClr val="FFFFFF"/>
                    </a:solidFill>
                  </a:tcPr>
                </a:tc>
                <a:tc>
                  <a:txBody>
                    <a:bodyPr/>
                    <a:lstStyle/>
                    <a:p>
                      <a:pPr algn="l"/>
                      <a:r>
                        <a:rPr lang="en-US" sz="1200" dirty="0" smtClean="0">
                          <a:solidFill>
                            <a:srgbClr val="595959"/>
                          </a:solidFill>
                          <a:latin typeface="Arial" panose="020B0604020202020204" pitchFamily="34" charset="0"/>
                          <a:hlinkClick r:id="rId2"/>
                        </a:rPr>
                        <a:t>G.Ramaswamy1@evalueserve.com</a:t>
                      </a:r>
                      <a:endParaRPr lang="en-US" sz="1200" dirty="0" smtClean="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9525" cmpd="sng">
                      <a:solidFill>
                        <a:srgbClr val="939598"/>
                      </a:solidFill>
                    </a:lnB>
                    <a:solidFill>
                      <a:srgbClr val="FFFFFF"/>
                    </a:solidFill>
                  </a:tcPr>
                </a:tc>
                <a:tc>
                  <a:txBody>
                    <a:bodyPr/>
                    <a:lstStyle/>
                    <a:p>
                      <a:pPr algn="l"/>
                      <a:r>
                        <a:rPr lang="en-US" sz="1200" dirty="0" err="1" smtClean="0">
                          <a:solidFill>
                            <a:srgbClr val="595959"/>
                          </a:solidFill>
                          <a:latin typeface="Arial" panose="020B0604020202020204" pitchFamily="34" charset="0"/>
                        </a:rPr>
                        <a:t>Biswanath</a:t>
                      </a:r>
                      <a:r>
                        <a:rPr lang="en-US" sz="1200" baseline="0" dirty="0" smtClean="0">
                          <a:solidFill>
                            <a:srgbClr val="595959"/>
                          </a:solidFill>
                          <a:latin typeface="Arial" panose="020B0604020202020204" pitchFamily="34" charset="0"/>
                        </a:rPr>
                        <a:t> </a:t>
                      </a:r>
                      <a:r>
                        <a:rPr lang="en-US" sz="1200" baseline="0" dirty="0" err="1" smtClean="0">
                          <a:solidFill>
                            <a:srgbClr val="595959"/>
                          </a:solidFill>
                          <a:latin typeface="Arial" panose="020B0604020202020204" pitchFamily="34" charset="0"/>
                        </a:rPr>
                        <a:t>Choudhary</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9525" cmpd="sng">
                      <a:solidFill>
                        <a:srgbClr val="939598"/>
                      </a:solidFill>
                    </a:lnB>
                    <a:solidFill>
                      <a:srgbClr val="FFFFFF"/>
                    </a:solidFill>
                  </a:tcPr>
                </a:tc>
                <a:extLst>
                  <a:ext uri="{0D108BD9-81ED-4DB2-BD59-A6C34878D82A}">
                    <a16:rowId xmlns="" xmlns:a16="http://schemas.microsoft.com/office/drawing/2014/main" val="3276013616"/>
                  </a:ext>
                </a:extLst>
              </a:tr>
              <a:tr h="365760">
                <a:tc>
                  <a:txBody>
                    <a:bodyPr/>
                    <a:lstStyle/>
                    <a:p>
                      <a:pPr algn="l"/>
                      <a:r>
                        <a:rPr lang="en-US" sz="1200" dirty="0" smtClean="0">
                          <a:solidFill>
                            <a:srgbClr val="595959"/>
                          </a:solidFill>
                          <a:latin typeface="Arial" panose="020B0604020202020204" pitchFamily="34" charset="0"/>
                        </a:rPr>
                        <a:t>Amarendra Chaudhary</a:t>
                      </a:r>
                    </a:p>
                  </a:txBody>
                  <a:tcPr>
                    <a:lnL w="12700" cmpd="sng">
                      <a:solidFill>
                        <a:srgbClr val="FFFFFF"/>
                      </a:solidFill>
                    </a:lnL>
                    <a:lnR w="12700" cmpd="sng">
                      <a:solidFill>
                        <a:srgbClr val="FFFFFF"/>
                      </a:solidFill>
                    </a:lnR>
                    <a:lnT w="9525" cmpd="sng">
                      <a:solidFill>
                        <a:srgbClr val="939598"/>
                      </a:solidFill>
                    </a:lnT>
                    <a:lnB w="9525" cmpd="sng">
                      <a:solidFill>
                        <a:srgbClr val="939598"/>
                      </a:solidFill>
                    </a:lnB>
                    <a:solidFill>
                      <a:srgbClr val="FFFFFF"/>
                    </a:solidFill>
                  </a:tcPr>
                </a:tc>
                <a:tc>
                  <a:txBody>
                    <a:bodyPr/>
                    <a:lstStyle/>
                    <a:p>
                      <a:pPr algn="l"/>
                      <a:r>
                        <a:rPr lang="en-US" sz="1200" dirty="0" smtClean="0">
                          <a:solidFill>
                            <a:srgbClr val="595959"/>
                          </a:solidFill>
                          <a:latin typeface="Arial" panose="020B0604020202020204" pitchFamily="34" charset="0"/>
                        </a:rPr>
                        <a:t>16598</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9525" cmpd="sng">
                      <a:solidFill>
                        <a:srgbClr val="939598"/>
                      </a:solidFill>
                    </a:lnB>
                    <a:solidFill>
                      <a:srgbClr val="FFFFFF"/>
                    </a:solidFill>
                  </a:tcPr>
                </a:tc>
                <a:tc>
                  <a:txBody>
                    <a:bodyPr/>
                    <a:lstStyle/>
                    <a:p>
                      <a:pPr algn="l"/>
                      <a:r>
                        <a:rPr lang="en-US" sz="1200" dirty="0" err="1" smtClean="0">
                          <a:solidFill>
                            <a:srgbClr val="595959"/>
                          </a:solidFill>
                          <a:latin typeface="Arial" panose="020B0604020202020204" pitchFamily="34" charset="0"/>
                        </a:rPr>
                        <a:t>CaPS</a:t>
                      </a:r>
                      <a:endParaRPr lang="en-US" sz="1200" dirty="0">
                        <a:solidFill>
                          <a:srgbClr val="595959"/>
                        </a:solidFill>
                        <a:latin typeface="Arial" panose="020B060402020202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9525" cap="flat" cmpd="sng" algn="ctr">
                      <a:solidFill>
                        <a:srgbClr val="939598"/>
                      </a:solidFill>
                      <a:prstDash val="solid"/>
                      <a:round/>
                      <a:headEnd type="none" w="med" len="med"/>
                      <a:tailEnd type="none" w="med" len="med"/>
                    </a:lnT>
                    <a:lnB w="9525" cap="flat" cmpd="sng" algn="ctr">
                      <a:solidFill>
                        <a:srgbClr val="939598"/>
                      </a:solidFill>
                      <a:prstDash val="solid"/>
                      <a:round/>
                      <a:headEnd type="none" w="med" len="med"/>
                      <a:tailEnd type="none" w="med" len="med"/>
                    </a:lnB>
                    <a:solidFill>
                      <a:srgbClr val="FFFFFF"/>
                    </a:solidFill>
                  </a:tcPr>
                </a:tc>
                <a:tc>
                  <a:txBody>
                    <a:bodyPr/>
                    <a:lstStyle/>
                    <a:p>
                      <a:pPr algn="l"/>
                      <a:r>
                        <a:rPr lang="en-US" sz="1200" dirty="0" smtClean="0">
                          <a:solidFill>
                            <a:srgbClr val="595959"/>
                          </a:solidFill>
                          <a:latin typeface="Arial" panose="020B0604020202020204" pitchFamily="34" charset="0"/>
                        </a:rPr>
                        <a:t>CIDA-05</a:t>
                      </a:r>
                      <a:endParaRPr lang="en-US" sz="1200" dirty="0">
                        <a:solidFill>
                          <a:srgbClr val="595959"/>
                        </a:solidFill>
                        <a:latin typeface="Arial" panose="020B060402020202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9525" cap="flat" cmpd="sng" algn="ctr">
                      <a:solidFill>
                        <a:srgbClr val="939598"/>
                      </a:solidFill>
                      <a:prstDash val="solid"/>
                      <a:round/>
                      <a:headEnd type="none" w="med" len="med"/>
                      <a:tailEnd type="none" w="med" len="med"/>
                    </a:lnT>
                    <a:lnB w="9525" cap="flat" cmpd="sng" algn="ctr">
                      <a:solidFill>
                        <a:srgbClr val="939598"/>
                      </a:solidFill>
                      <a:prstDash val="solid"/>
                      <a:round/>
                      <a:headEnd type="none" w="med" len="med"/>
                      <a:tailEnd type="none" w="med" len="med"/>
                    </a:lnB>
                    <a:solidFill>
                      <a:srgbClr val="FFFFFF"/>
                    </a:solidFill>
                  </a:tcPr>
                </a:tc>
                <a:tc>
                  <a:txBody>
                    <a:bodyPr/>
                    <a:lstStyle/>
                    <a:p>
                      <a:pPr algn="l"/>
                      <a:r>
                        <a:rPr lang="en-US" sz="1200" dirty="0" smtClean="0">
                          <a:solidFill>
                            <a:srgbClr val="595959"/>
                          </a:solidFill>
                          <a:latin typeface="Arial" panose="020B0604020202020204" pitchFamily="34" charset="0"/>
                          <a:hlinkClick r:id="rId3"/>
                        </a:rPr>
                        <a:t>Amarendra.Chaudhary@evalueserve.com</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9525" cmpd="sng">
                      <a:solidFill>
                        <a:srgbClr val="939598"/>
                      </a:solidFill>
                    </a:lnB>
                    <a:solidFill>
                      <a:srgbClr val="FFFFFF"/>
                    </a:solidFill>
                  </a:tcPr>
                </a:tc>
                <a:tc>
                  <a:txBody>
                    <a:bodyPr/>
                    <a:lstStyle/>
                    <a:p>
                      <a:pPr marL="0" marR="0" lvl="0" indent="0" algn="l" defTabSz="1042325" rtl="0" eaLnBrk="1" fontAlgn="auto" latinLnBrk="0" hangingPunct="1">
                        <a:lnSpc>
                          <a:spcPct val="100000"/>
                        </a:lnSpc>
                        <a:spcBef>
                          <a:spcPts val="0"/>
                        </a:spcBef>
                        <a:spcAft>
                          <a:spcPts val="0"/>
                        </a:spcAft>
                        <a:buClrTx/>
                        <a:buSzTx/>
                        <a:buFontTx/>
                        <a:buNone/>
                        <a:tabLst/>
                        <a:defRPr/>
                      </a:pPr>
                      <a:r>
                        <a:rPr lang="en-US" sz="1200" dirty="0" err="1" smtClean="0">
                          <a:solidFill>
                            <a:srgbClr val="595959"/>
                          </a:solidFill>
                          <a:latin typeface="Arial" panose="020B0604020202020204" pitchFamily="34" charset="0"/>
                        </a:rPr>
                        <a:t>GopalKrishnan</a:t>
                      </a:r>
                      <a:r>
                        <a:rPr lang="en-US" sz="1200" baseline="0" dirty="0" smtClean="0">
                          <a:solidFill>
                            <a:srgbClr val="595959"/>
                          </a:solidFill>
                          <a:latin typeface="Arial" panose="020B0604020202020204" pitchFamily="34" charset="0"/>
                        </a:rPr>
                        <a:t> </a:t>
                      </a:r>
                      <a:r>
                        <a:rPr lang="en-US" sz="1200" baseline="0" dirty="0" err="1" smtClean="0">
                          <a:solidFill>
                            <a:srgbClr val="595959"/>
                          </a:solidFill>
                          <a:latin typeface="Arial" panose="020B0604020202020204" pitchFamily="34" charset="0"/>
                        </a:rPr>
                        <a:t>Ramaswamy</a:t>
                      </a:r>
                      <a:endParaRPr lang="en-US" sz="1200" dirty="0" smtClean="0">
                        <a:solidFill>
                          <a:srgbClr val="595959"/>
                        </a:solidFill>
                        <a:latin typeface="Arial" panose="020B0604020202020204" pitchFamily="34" charset="0"/>
                      </a:endParaRPr>
                    </a:p>
                    <a:p>
                      <a:pPr algn="l"/>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9525" cmpd="sng">
                      <a:solidFill>
                        <a:srgbClr val="939598"/>
                      </a:solidFill>
                    </a:lnB>
                    <a:solidFill>
                      <a:srgbClr val="FFFFFF"/>
                    </a:solidFill>
                  </a:tcPr>
                </a:tc>
                <a:extLst>
                  <a:ext uri="{0D108BD9-81ED-4DB2-BD59-A6C34878D82A}">
                    <a16:rowId xmlns="" xmlns:a16="http://schemas.microsoft.com/office/drawing/2014/main" val="1045181434"/>
                  </a:ext>
                </a:extLst>
              </a:tr>
              <a:tr h="365760">
                <a:tc>
                  <a:txBody>
                    <a:bodyPr/>
                    <a:lstStyle/>
                    <a:p>
                      <a:pPr algn="l"/>
                      <a:r>
                        <a:rPr lang="en-US" sz="1200" dirty="0" err="1" smtClean="0">
                          <a:solidFill>
                            <a:srgbClr val="595959"/>
                          </a:solidFill>
                          <a:latin typeface="Arial" panose="020B0604020202020204" pitchFamily="34" charset="0"/>
                        </a:rPr>
                        <a:t>Avik</a:t>
                      </a:r>
                      <a:r>
                        <a:rPr lang="en-US" sz="1200" dirty="0" smtClean="0">
                          <a:solidFill>
                            <a:srgbClr val="595959"/>
                          </a:solidFill>
                          <a:latin typeface="Arial" panose="020B0604020202020204" pitchFamily="34" charset="0"/>
                        </a:rPr>
                        <a:t> Bhattacharya</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9525" cmpd="sng">
                      <a:solidFill>
                        <a:srgbClr val="939598"/>
                      </a:solidFill>
                    </a:lnB>
                    <a:solidFill>
                      <a:srgbClr val="FFFFFF"/>
                    </a:solidFill>
                  </a:tcPr>
                </a:tc>
                <a:tc>
                  <a:txBody>
                    <a:bodyPr/>
                    <a:lstStyle/>
                    <a:p>
                      <a:pPr algn="l"/>
                      <a:r>
                        <a:rPr lang="en-US" sz="1200" dirty="0" smtClean="0">
                          <a:solidFill>
                            <a:srgbClr val="595959"/>
                          </a:solidFill>
                          <a:latin typeface="Arial" panose="020B0604020202020204" pitchFamily="34" charset="0"/>
                        </a:rPr>
                        <a:t>15901</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9525" cmpd="sng">
                      <a:solidFill>
                        <a:srgbClr val="939598"/>
                      </a:solidFill>
                    </a:lnB>
                    <a:solidFill>
                      <a:srgbClr val="FFFFFF"/>
                    </a:solidFill>
                  </a:tcPr>
                </a:tc>
                <a:tc>
                  <a:txBody>
                    <a:bodyPr/>
                    <a:lstStyle/>
                    <a:p>
                      <a:pPr algn="l"/>
                      <a:r>
                        <a:rPr lang="en-US" sz="1200" dirty="0" err="1" smtClean="0">
                          <a:solidFill>
                            <a:srgbClr val="595959"/>
                          </a:solidFill>
                          <a:latin typeface="Arial" panose="020B0604020202020204" pitchFamily="34" charset="0"/>
                        </a:rPr>
                        <a:t>CaPS</a:t>
                      </a:r>
                      <a:endParaRPr lang="en-US" sz="1200" dirty="0">
                        <a:solidFill>
                          <a:srgbClr val="595959"/>
                        </a:solidFill>
                        <a:latin typeface="Arial" panose="020B060402020202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9525" cap="flat" cmpd="sng" algn="ctr">
                      <a:solidFill>
                        <a:srgbClr val="939598"/>
                      </a:solidFill>
                      <a:prstDash val="solid"/>
                      <a:round/>
                      <a:headEnd type="none" w="med" len="med"/>
                      <a:tailEnd type="none" w="med" len="med"/>
                    </a:lnT>
                    <a:lnB w="9525" cap="flat" cmpd="sng" algn="ctr">
                      <a:solidFill>
                        <a:srgbClr val="939598"/>
                      </a:solidFill>
                      <a:prstDash val="solid"/>
                      <a:round/>
                      <a:headEnd type="none" w="med" len="med"/>
                      <a:tailEnd type="none" w="med" len="med"/>
                    </a:lnB>
                    <a:solidFill>
                      <a:srgbClr val="FFFFFF"/>
                    </a:solidFill>
                  </a:tcPr>
                </a:tc>
                <a:tc>
                  <a:txBody>
                    <a:bodyPr/>
                    <a:lstStyle/>
                    <a:p>
                      <a:pPr algn="l"/>
                      <a:r>
                        <a:rPr lang="en-US" sz="1200" dirty="0" smtClean="0">
                          <a:solidFill>
                            <a:srgbClr val="595959"/>
                          </a:solidFill>
                          <a:latin typeface="Arial" panose="020B0604020202020204" pitchFamily="34" charset="0"/>
                        </a:rPr>
                        <a:t>CIDA-05</a:t>
                      </a:r>
                      <a:endParaRPr lang="en-US" sz="1200" dirty="0">
                        <a:solidFill>
                          <a:srgbClr val="595959"/>
                        </a:solidFill>
                        <a:latin typeface="Arial" panose="020B060402020202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9525" cap="flat" cmpd="sng" algn="ctr">
                      <a:solidFill>
                        <a:srgbClr val="939598"/>
                      </a:solidFill>
                      <a:prstDash val="solid"/>
                      <a:round/>
                      <a:headEnd type="none" w="med" len="med"/>
                      <a:tailEnd type="none" w="med" len="med"/>
                    </a:lnT>
                    <a:lnB w="9525" cap="flat" cmpd="sng" algn="ctr">
                      <a:solidFill>
                        <a:srgbClr val="939598"/>
                      </a:solidFill>
                      <a:prstDash val="solid"/>
                      <a:round/>
                      <a:headEnd type="none" w="med" len="med"/>
                      <a:tailEnd type="none" w="med" len="med"/>
                    </a:lnB>
                    <a:solidFill>
                      <a:srgbClr val="FFFFFF"/>
                    </a:solidFill>
                  </a:tcPr>
                </a:tc>
                <a:tc>
                  <a:txBody>
                    <a:bodyPr/>
                    <a:lstStyle/>
                    <a:p>
                      <a:pPr algn="l"/>
                      <a:r>
                        <a:rPr lang="en-US" sz="1200" dirty="0" smtClean="0">
                          <a:solidFill>
                            <a:srgbClr val="595959"/>
                          </a:solidFill>
                          <a:latin typeface="Arial" panose="020B0604020202020204" pitchFamily="34" charset="0"/>
                          <a:hlinkClick r:id="rId4"/>
                        </a:rPr>
                        <a:t>Avik.Bhattacharya@evalueserve.com</a:t>
                      </a:r>
                      <a:endParaRPr lang="en-US" sz="1200" dirty="0" smtClean="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9525" cmpd="sng">
                      <a:solidFill>
                        <a:srgbClr val="939598"/>
                      </a:solidFill>
                    </a:lnB>
                    <a:solidFill>
                      <a:srgbClr val="FFFFFF"/>
                    </a:solidFill>
                  </a:tcPr>
                </a:tc>
                <a:tc>
                  <a:txBody>
                    <a:bodyPr/>
                    <a:lstStyle/>
                    <a:p>
                      <a:pPr algn="l"/>
                      <a:r>
                        <a:rPr lang="en-US" sz="1200" dirty="0" err="1" smtClean="0">
                          <a:solidFill>
                            <a:srgbClr val="595959"/>
                          </a:solidFill>
                          <a:latin typeface="Arial" panose="020B0604020202020204" pitchFamily="34" charset="0"/>
                        </a:rPr>
                        <a:t>GopalKrishnan</a:t>
                      </a:r>
                      <a:r>
                        <a:rPr lang="en-US" sz="1200" baseline="0" dirty="0" smtClean="0">
                          <a:solidFill>
                            <a:srgbClr val="595959"/>
                          </a:solidFill>
                          <a:latin typeface="Arial" panose="020B0604020202020204" pitchFamily="34" charset="0"/>
                        </a:rPr>
                        <a:t> </a:t>
                      </a:r>
                      <a:r>
                        <a:rPr lang="en-US" sz="1200" baseline="0" dirty="0" err="1" smtClean="0">
                          <a:solidFill>
                            <a:srgbClr val="595959"/>
                          </a:solidFill>
                          <a:latin typeface="Arial" panose="020B0604020202020204" pitchFamily="34" charset="0"/>
                        </a:rPr>
                        <a:t>Ramaswamy</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9525" cmpd="sng">
                      <a:solidFill>
                        <a:srgbClr val="939598"/>
                      </a:solidFill>
                    </a:lnB>
                    <a:solidFill>
                      <a:srgbClr val="FFFFFF"/>
                    </a:solidFill>
                  </a:tcPr>
                </a:tc>
                <a:extLst>
                  <a:ext uri="{0D108BD9-81ED-4DB2-BD59-A6C34878D82A}">
                    <a16:rowId xmlns="" xmlns:a16="http://schemas.microsoft.com/office/drawing/2014/main" val="1657383320"/>
                  </a:ext>
                </a:extLst>
              </a:tr>
              <a:tr h="365760">
                <a:tc>
                  <a:txBody>
                    <a:bodyPr/>
                    <a:lstStyle/>
                    <a:p>
                      <a:pPr algn="l"/>
                      <a:r>
                        <a:rPr lang="en-US" sz="1200" dirty="0" err="1" smtClean="0">
                          <a:solidFill>
                            <a:srgbClr val="595959"/>
                          </a:solidFill>
                          <a:latin typeface="Arial" panose="020B0604020202020204" pitchFamily="34" charset="0"/>
                        </a:rPr>
                        <a:t>Sumit</a:t>
                      </a:r>
                      <a:r>
                        <a:rPr lang="en-US" sz="1200" dirty="0" smtClean="0">
                          <a:solidFill>
                            <a:srgbClr val="595959"/>
                          </a:solidFill>
                          <a:latin typeface="Arial" panose="020B0604020202020204" pitchFamily="34" charset="0"/>
                        </a:rPr>
                        <a:t> Sarkar</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9525" cmpd="sng">
                      <a:solidFill>
                        <a:srgbClr val="939598"/>
                      </a:solidFill>
                    </a:lnB>
                    <a:solidFill>
                      <a:srgbClr val="FFFFFF"/>
                    </a:solidFill>
                  </a:tcPr>
                </a:tc>
                <a:tc>
                  <a:txBody>
                    <a:bodyPr/>
                    <a:lstStyle/>
                    <a:p>
                      <a:pPr algn="l"/>
                      <a:r>
                        <a:rPr lang="en-US" sz="1200" dirty="0" smtClean="0">
                          <a:solidFill>
                            <a:srgbClr val="595959"/>
                          </a:solidFill>
                          <a:latin typeface="Arial" panose="020B0604020202020204" pitchFamily="34" charset="0"/>
                        </a:rPr>
                        <a:t>16324</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9525" cmpd="sng">
                      <a:solidFill>
                        <a:srgbClr val="939598"/>
                      </a:solidFill>
                    </a:lnB>
                    <a:solidFill>
                      <a:srgbClr val="FFFFFF"/>
                    </a:solidFill>
                  </a:tcPr>
                </a:tc>
                <a:tc>
                  <a:txBody>
                    <a:bodyPr/>
                    <a:lstStyle/>
                    <a:p>
                      <a:pPr algn="l"/>
                      <a:r>
                        <a:rPr lang="en-US" sz="1200" dirty="0" err="1" smtClean="0">
                          <a:solidFill>
                            <a:srgbClr val="595959"/>
                          </a:solidFill>
                          <a:latin typeface="Arial" panose="020B0604020202020204" pitchFamily="34" charset="0"/>
                        </a:rPr>
                        <a:t>CaPS</a:t>
                      </a:r>
                      <a:endParaRPr lang="en-US" sz="1200" dirty="0">
                        <a:solidFill>
                          <a:srgbClr val="595959"/>
                        </a:solidFill>
                        <a:latin typeface="Arial" panose="020B060402020202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9525" cap="flat" cmpd="sng" algn="ctr">
                      <a:solidFill>
                        <a:srgbClr val="939598"/>
                      </a:solidFill>
                      <a:prstDash val="solid"/>
                      <a:round/>
                      <a:headEnd type="none" w="med" len="med"/>
                      <a:tailEnd type="none" w="med" len="med"/>
                    </a:lnT>
                    <a:lnB w="9525" cap="flat" cmpd="sng" algn="ctr">
                      <a:solidFill>
                        <a:srgbClr val="939598"/>
                      </a:solidFill>
                      <a:prstDash val="solid"/>
                      <a:round/>
                      <a:headEnd type="none" w="med" len="med"/>
                      <a:tailEnd type="none" w="med" len="med"/>
                    </a:lnB>
                    <a:solidFill>
                      <a:srgbClr val="FFFFFF"/>
                    </a:solidFill>
                  </a:tcPr>
                </a:tc>
                <a:tc>
                  <a:txBody>
                    <a:bodyPr/>
                    <a:lstStyle/>
                    <a:p>
                      <a:pPr algn="l"/>
                      <a:r>
                        <a:rPr lang="en-US" sz="1200" dirty="0" smtClean="0">
                          <a:solidFill>
                            <a:srgbClr val="595959"/>
                          </a:solidFill>
                          <a:latin typeface="Arial" panose="020B0604020202020204" pitchFamily="34" charset="0"/>
                        </a:rPr>
                        <a:t>CIDA-05</a:t>
                      </a:r>
                      <a:endParaRPr lang="en-US" sz="1200" dirty="0">
                        <a:solidFill>
                          <a:srgbClr val="595959"/>
                        </a:solidFill>
                        <a:latin typeface="Arial" panose="020B060402020202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9525" cap="flat" cmpd="sng" algn="ctr">
                      <a:solidFill>
                        <a:srgbClr val="939598"/>
                      </a:solidFill>
                      <a:prstDash val="solid"/>
                      <a:round/>
                      <a:headEnd type="none" w="med" len="med"/>
                      <a:tailEnd type="none" w="med" len="med"/>
                    </a:lnT>
                    <a:lnB w="9525" cap="flat" cmpd="sng" algn="ctr">
                      <a:solidFill>
                        <a:srgbClr val="939598"/>
                      </a:solidFill>
                      <a:prstDash val="solid"/>
                      <a:round/>
                      <a:headEnd type="none" w="med" len="med"/>
                      <a:tailEnd type="none" w="med" len="med"/>
                    </a:lnB>
                    <a:solidFill>
                      <a:srgbClr val="FFFFFF"/>
                    </a:solidFill>
                  </a:tcPr>
                </a:tc>
                <a:tc>
                  <a:txBody>
                    <a:bodyPr/>
                    <a:lstStyle/>
                    <a:p>
                      <a:pPr algn="l"/>
                      <a:r>
                        <a:rPr lang="en-US" sz="1200" dirty="0" smtClean="0">
                          <a:solidFill>
                            <a:srgbClr val="595959"/>
                          </a:solidFill>
                          <a:latin typeface="Arial" panose="020B0604020202020204" pitchFamily="34" charset="0"/>
                          <a:hlinkClick r:id="rId5"/>
                        </a:rPr>
                        <a:t>Sumit.Sarkar@evalueserve.com</a:t>
                      </a:r>
                      <a:endParaRPr lang="en-US" sz="1200" dirty="0" smtClean="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9525" cmpd="sng">
                      <a:solidFill>
                        <a:srgbClr val="939598"/>
                      </a:solidFill>
                    </a:lnB>
                    <a:solidFill>
                      <a:srgbClr val="FFFFFF"/>
                    </a:solidFill>
                  </a:tcPr>
                </a:tc>
                <a:tc>
                  <a:txBody>
                    <a:bodyPr/>
                    <a:lstStyle/>
                    <a:p>
                      <a:pPr algn="l"/>
                      <a:r>
                        <a:rPr lang="en-US" sz="1200" dirty="0" err="1" smtClean="0">
                          <a:solidFill>
                            <a:srgbClr val="595959"/>
                          </a:solidFill>
                          <a:latin typeface="Arial" panose="020B0604020202020204" pitchFamily="34" charset="0"/>
                        </a:rPr>
                        <a:t>GopalKrishnan</a:t>
                      </a:r>
                      <a:r>
                        <a:rPr lang="en-US" sz="1200" baseline="0" dirty="0" smtClean="0">
                          <a:solidFill>
                            <a:srgbClr val="595959"/>
                          </a:solidFill>
                          <a:latin typeface="Arial" panose="020B0604020202020204" pitchFamily="34" charset="0"/>
                        </a:rPr>
                        <a:t> </a:t>
                      </a:r>
                      <a:r>
                        <a:rPr lang="en-US" sz="1200" baseline="0" dirty="0" err="1" smtClean="0">
                          <a:solidFill>
                            <a:srgbClr val="595959"/>
                          </a:solidFill>
                          <a:latin typeface="Arial" panose="020B0604020202020204" pitchFamily="34" charset="0"/>
                        </a:rPr>
                        <a:t>Ramaswamy</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9525" cmpd="sng">
                      <a:solidFill>
                        <a:srgbClr val="939598"/>
                      </a:solidFill>
                    </a:lnB>
                    <a:solidFill>
                      <a:srgbClr val="FFFFFF"/>
                    </a:solidFill>
                  </a:tcPr>
                </a:tc>
                <a:extLst>
                  <a:ext uri="{0D108BD9-81ED-4DB2-BD59-A6C34878D82A}">
                    <a16:rowId xmlns="" xmlns:a16="http://schemas.microsoft.com/office/drawing/2014/main" val="952285215"/>
                  </a:ext>
                </a:extLst>
              </a:tr>
              <a:tr h="365760">
                <a:tc>
                  <a:txBody>
                    <a:bodyPr/>
                    <a:lstStyle/>
                    <a:p>
                      <a:pPr algn="l"/>
                      <a:r>
                        <a:rPr lang="en-US" sz="1200" dirty="0" err="1" smtClean="0">
                          <a:solidFill>
                            <a:srgbClr val="595959"/>
                          </a:solidFill>
                          <a:latin typeface="Arial" panose="020B0604020202020204" pitchFamily="34" charset="0"/>
                        </a:rPr>
                        <a:t>Manik</a:t>
                      </a:r>
                      <a:r>
                        <a:rPr lang="en-US" sz="1200" baseline="0" dirty="0" smtClean="0">
                          <a:solidFill>
                            <a:srgbClr val="595959"/>
                          </a:solidFill>
                          <a:latin typeface="Arial" panose="020B0604020202020204" pitchFamily="34" charset="0"/>
                        </a:rPr>
                        <a:t> Malhotra</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19050" cmpd="sng">
                      <a:solidFill>
                        <a:srgbClr val="939598"/>
                      </a:solidFill>
                    </a:lnB>
                    <a:solidFill>
                      <a:srgbClr val="FFFFFF"/>
                    </a:solidFill>
                  </a:tcPr>
                </a:tc>
                <a:tc>
                  <a:txBody>
                    <a:bodyPr/>
                    <a:lstStyle/>
                    <a:p>
                      <a:pPr algn="l"/>
                      <a:r>
                        <a:rPr lang="en-US" sz="1200" dirty="0" smtClean="0">
                          <a:solidFill>
                            <a:srgbClr val="595959"/>
                          </a:solidFill>
                          <a:latin typeface="Arial" panose="020B0604020202020204" pitchFamily="34" charset="0"/>
                        </a:rPr>
                        <a:t>15223</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19050" cmpd="sng">
                      <a:solidFill>
                        <a:srgbClr val="939598"/>
                      </a:solidFill>
                    </a:lnB>
                    <a:solidFill>
                      <a:srgbClr val="FFFFFF"/>
                    </a:solidFill>
                  </a:tcPr>
                </a:tc>
                <a:tc>
                  <a:txBody>
                    <a:bodyPr/>
                    <a:lstStyle/>
                    <a:p>
                      <a:pPr algn="l"/>
                      <a:r>
                        <a:rPr lang="en-US" sz="1200" dirty="0" err="1" smtClean="0">
                          <a:solidFill>
                            <a:srgbClr val="595959"/>
                          </a:solidFill>
                          <a:latin typeface="Arial" panose="020B0604020202020204" pitchFamily="34" charset="0"/>
                        </a:rPr>
                        <a:t>CaPS</a:t>
                      </a:r>
                      <a:endParaRPr lang="en-US" sz="1200" dirty="0">
                        <a:solidFill>
                          <a:srgbClr val="595959"/>
                        </a:solidFill>
                        <a:latin typeface="Arial" panose="020B060402020202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9525" cap="flat" cmpd="sng" algn="ctr">
                      <a:solidFill>
                        <a:srgbClr val="939598"/>
                      </a:solidFill>
                      <a:prstDash val="solid"/>
                      <a:round/>
                      <a:headEnd type="none" w="med" len="med"/>
                      <a:tailEnd type="none" w="med" len="med"/>
                    </a:lnT>
                    <a:lnB w="19050" cmpd="sng">
                      <a:solidFill>
                        <a:srgbClr val="939598"/>
                      </a:solidFill>
                    </a:lnB>
                    <a:solidFill>
                      <a:srgbClr val="FFFFFF"/>
                    </a:solidFill>
                  </a:tcPr>
                </a:tc>
                <a:tc>
                  <a:txBody>
                    <a:bodyPr/>
                    <a:lstStyle/>
                    <a:p>
                      <a:pPr algn="l"/>
                      <a:r>
                        <a:rPr lang="en-US" sz="1200" dirty="0" smtClean="0">
                          <a:solidFill>
                            <a:srgbClr val="595959"/>
                          </a:solidFill>
                          <a:latin typeface="Arial" panose="020B0604020202020204" pitchFamily="34" charset="0"/>
                        </a:rPr>
                        <a:t>CIDA-05</a:t>
                      </a:r>
                      <a:endParaRPr lang="en-US" sz="1200" dirty="0">
                        <a:solidFill>
                          <a:srgbClr val="595959"/>
                        </a:solidFill>
                        <a:latin typeface="Arial" panose="020B060402020202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9525" cap="flat" cmpd="sng" algn="ctr">
                      <a:solidFill>
                        <a:srgbClr val="939598"/>
                      </a:solidFill>
                      <a:prstDash val="solid"/>
                      <a:round/>
                      <a:headEnd type="none" w="med" len="med"/>
                      <a:tailEnd type="none" w="med" len="med"/>
                    </a:lnT>
                    <a:lnB w="19050" cmpd="sng">
                      <a:solidFill>
                        <a:srgbClr val="939598"/>
                      </a:solidFill>
                    </a:lnB>
                    <a:solidFill>
                      <a:srgbClr val="FFFFFF"/>
                    </a:solidFill>
                  </a:tcPr>
                </a:tc>
                <a:tc>
                  <a:txBody>
                    <a:bodyPr/>
                    <a:lstStyle/>
                    <a:p>
                      <a:pPr algn="l"/>
                      <a:r>
                        <a:rPr lang="en-US" sz="1200" dirty="0" smtClean="0">
                          <a:solidFill>
                            <a:srgbClr val="595959"/>
                          </a:solidFill>
                          <a:latin typeface="Arial" panose="020B0604020202020204" pitchFamily="34" charset="0"/>
                        </a:rPr>
                        <a:t>Manik.Malhotra@evalueserve.com</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19050" cmpd="sng">
                      <a:solidFill>
                        <a:srgbClr val="939598"/>
                      </a:solidFill>
                    </a:lnB>
                    <a:solidFill>
                      <a:srgbClr val="FFFFFF"/>
                    </a:solidFill>
                  </a:tcPr>
                </a:tc>
                <a:tc>
                  <a:txBody>
                    <a:bodyPr/>
                    <a:lstStyle/>
                    <a:p>
                      <a:pPr algn="l"/>
                      <a:r>
                        <a:rPr lang="en-US" sz="1200" dirty="0" err="1" smtClean="0">
                          <a:solidFill>
                            <a:srgbClr val="595959"/>
                          </a:solidFill>
                          <a:latin typeface="Arial" panose="020B0604020202020204" pitchFamily="34" charset="0"/>
                        </a:rPr>
                        <a:t>GopalKrishnan</a:t>
                      </a:r>
                      <a:r>
                        <a:rPr lang="en-US" sz="1200" baseline="0" dirty="0" smtClean="0">
                          <a:solidFill>
                            <a:srgbClr val="595959"/>
                          </a:solidFill>
                          <a:latin typeface="Arial" panose="020B0604020202020204" pitchFamily="34" charset="0"/>
                        </a:rPr>
                        <a:t> </a:t>
                      </a:r>
                      <a:r>
                        <a:rPr lang="en-US" sz="1200" baseline="0" dirty="0" err="1" smtClean="0">
                          <a:solidFill>
                            <a:srgbClr val="595959"/>
                          </a:solidFill>
                          <a:latin typeface="Arial" panose="020B0604020202020204" pitchFamily="34" charset="0"/>
                        </a:rPr>
                        <a:t>Ramaswamy</a:t>
                      </a:r>
                      <a:endParaRPr lang="en-US" sz="1200" dirty="0">
                        <a:solidFill>
                          <a:srgbClr val="595959"/>
                        </a:solidFill>
                        <a:latin typeface="Arial" panose="020B0604020202020204" pitchFamily="34" charset="0"/>
                      </a:endParaRPr>
                    </a:p>
                  </a:txBody>
                  <a:tcPr>
                    <a:lnL w="12700" cmpd="sng">
                      <a:solidFill>
                        <a:srgbClr val="FFFFFF"/>
                      </a:solidFill>
                    </a:lnL>
                    <a:lnR w="12700" cmpd="sng">
                      <a:solidFill>
                        <a:srgbClr val="FFFFFF"/>
                      </a:solidFill>
                    </a:lnR>
                    <a:lnT w="9525" cmpd="sng">
                      <a:solidFill>
                        <a:srgbClr val="939598"/>
                      </a:solidFill>
                    </a:lnT>
                    <a:lnB w="19050" cmpd="sng">
                      <a:solidFill>
                        <a:srgbClr val="939598"/>
                      </a:solidFill>
                    </a:lnB>
                    <a:solidFill>
                      <a:srgbClr val="FFFFFF"/>
                    </a:solidFill>
                  </a:tcPr>
                </a:tc>
                <a:extLst>
                  <a:ext uri="{0D108BD9-81ED-4DB2-BD59-A6C34878D82A}">
                    <a16:rowId xmlns="" xmlns:a16="http://schemas.microsoft.com/office/drawing/2014/main" val="2583708331"/>
                  </a:ext>
                </a:extLst>
              </a:tr>
            </a:tbl>
          </a:graphicData>
        </a:graphic>
      </p:graphicFrame>
    </p:spTree>
    <p:extLst>
      <p:ext uri="{BB962C8B-B14F-4D97-AF65-F5344CB8AC3E}">
        <p14:creationId xmlns:p14="http://schemas.microsoft.com/office/powerpoint/2010/main" val="340426029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97" y="292608"/>
            <a:ext cx="9966960" cy="443198"/>
          </a:xfrm>
        </p:spPr>
        <p:txBody>
          <a:bodyPr/>
          <a:lstStyle/>
          <a:p>
            <a:r>
              <a:rPr lang="en-US" dirty="0" smtClean="0"/>
              <a:t>Automatic Speech Recognition</a:t>
            </a:r>
            <a:endParaRPr lang="en-US" dirty="0"/>
          </a:p>
        </p:txBody>
      </p:sp>
      <p:sp>
        <p:nvSpPr>
          <p:cNvPr id="3" name="Text Placeholder 2"/>
          <p:cNvSpPr>
            <a:spLocks noGrp="1"/>
          </p:cNvSpPr>
          <p:nvPr>
            <p:ph type="body" sz="quarter" idx="12"/>
          </p:nvPr>
        </p:nvSpPr>
        <p:spPr/>
        <p:txBody>
          <a:bodyPr/>
          <a:lstStyle/>
          <a:p>
            <a:r>
              <a:rPr lang="en-US" dirty="0" smtClean="0"/>
              <a:t>Everyone wants to keep track of their work, requests, incident. Thus, Market is flooded with numerous ticketing tools and with that it comes lots of time effort and require more resources resulting more cost.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As ticketing tool is occupying the market its getting cumbersome to maintain and keep track of things.</a:t>
            </a:r>
          </a:p>
          <a:p>
            <a:r>
              <a:rPr lang="en-US" dirty="0" smtClean="0"/>
              <a:t>We tend to spend much more time just to create a basic incident with some mandatory fields which we generally are not aware of.</a:t>
            </a:r>
          </a:p>
          <a:p>
            <a:r>
              <a:rPr lang="en-US" b="1" dirty="0" smtClean="0"/>
              <a:t>Time and cost consuming</a:t>
            </a:r>
          </a:p>
          <a:p>
            <a:endParaRPr lang="en-US" dirty="0" smtClean="0"/>
          </a:p>
          <a:p>
            <a:endParaRPr lang="en-US" dirty="0"/>
          </a:p>
        </p:txBody>
      </p:sp>
      <p:sp>
        <p:nvSpPr>
          <p:cNvPr id="4" name="Text Placeholder 3"/>
          <p:cNvSpPr>
            <a:spLocks noGrp="1"/>
          </p:cNvSpPr>
          <p:nvPr>
            <p:ph type="body" sz="quarter" idx="10"/>
          </p:nvPr>
        </p:nvSpPr>
        <p:spPr>
          <a:xfrm>
            <a:off x="363997" y="778818"/>
            <a:ext cx="9966960" cy="292388"/>
          </a:xfrm>
        </p:spPr>
        <p:txBody>
          <a:bodyPr/>
          <a:lstStyle/>
          <a:p>
            <a:r>
              <a:rPr lang="en-US" dirty="0" smtClean="0"/>
              <a:t>Overview</a:t>
            </a:r>
          </a:p>
        </p:txBody>
      </p:sp>
      <p:pic>
        <p:nvPicPr>
          <p:cNvPr id="6" name="Picture 5"/>
          <p:cNvPicPr>
            <a:picLocks noChangeAspect="1"/>
          </p:cNvPicPr>
          <p:nvPr/>
        </p:nvPicPr>
        <p:blipFill>
          <a:blip r:embed="rId2"/>
          <a:stretch>
            <a:fillRect/>
          </a:stretch>
        </p:blipFill>
        <p:spPr>
          <a:xfrm>
            <a:off x="2733568" y="1775242"/>
            <a:ext cx="4739143" cy="2786330"/>
          </a:xfrm>
          <a:prstGeom prst="rect">
            <a:avLst/>
          </a:prstGeom>
        </p:spPr>
      </p:pic>
      <p:pic>
        <p:nvPicPr>
          <p:cNvPr id="7" name="Picture 6"/>
          <p:cNvPicPr>
            <a:picLocks noChangeAspect="1"/>
          </p:cNvPicPr>
          <p:nvPr/>
        </p:nvPicPr>
        <p:blipFill>
          <a:blip r:embed="rId3"/>
          <a:stretch>
            <a:fillRect/>
          </a:stretch>
        </p:blipFill>
        <p:spPr>
          <a:xfrm>
            <a:off x="2733568" y="5443882"/>
            <a:ext cx="1462416" cy="1406664"/>
          </a:xfrm>
          <a:prstGeom prst="rect">
            <a:avLst/>
          </a:prstGeom>
        </p:spPr>
      </p:pic>
      <p:pic>
        <p:nvPicPr>
          <p:cNvPr id="8" name="Picture 7"/>
          <p:cNvPicPr>
            <a:picLocks noChangeAspect="1"/>
          </p:cNvPicPr>
          <p:nvPr/>
        </p:nvPicPr>
        <p:blipFill>
          <a:blip r:embed="rId4"/>
          <a:stretch>
            <a:fillRect/>
          </a:stretch>
        </p:blipFill>
        <p:spPr>
          <a:xfrm>
            <a:off x="4751882" y="105365"/>
            <a:ext cx="1395412" cy="919162"/>
          </a:xfrm>
          <a:prstGeom prst="rect">
            <a:avLst/>
          </a:prstGeom>
        </p:spPr>
      </p:pic>
    </p:spTree>
    <p:extLst>
      <p:ext uri="{BB962C8B-B14F-4D97-AF65-F5344CB8AC3E}">
        <p14:creationId xmlns:p14="http://schemas.microsoft.com/office/powerpoint/2010/main" val="30137729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97" y="292608"/>
            <a:ext cx="9966960" cy="443198"/>
          </a:xfrm>
        </p:spPr>
        <p:txBody>
          <a:bodyPr/>
          <a:lstStyle/>
          <a:p>
            <a:r>
              <a:rPr lang="en-US" dirty="0" smtClean="0"/>
              <a:t>Problem Statement</a:t>
            </a:r>
            <a:endParaRPr lang="en-US" dirty="0"/>
          </a:p>
        </p:txBody>
      </p:sp>
      <p:sp>
        <p:nvSpPr>
          <p:cNvPr id="3" name="Text Placeholder 2"/>
          <p:cNvSpPr>
            <a:spLocks noGrp="1"/>
          </p:cNvSpPr>
          <p:nvPr>
            <p:ph type="body" sz="quarter" idx="12"/>
          </p:nvPr>
        </p:nvSpPr>
        <p:spPr>
          <a:xfrm>
            <a:off x="319054" y="1227836"/>
            <a:ext cx="10272746" cy="5440680"/>
          </a:xfrm>
        </p:spPr>
        <p:txBody>
          <a:bodyPr>
            <a:normAutofit fontScale="92500" lnSpcReduction="10000"/>
          </a:bodyPr>
          <a:lstStyle/>
          <a:p>
            <a:r>
              <a:rPr lang="en-US" dirty="0" smtClean="0"/>
              <a:t>As the days of manual work is gone, we are automating the work of logging incident , request in any ticketing platform easy by using </a:t>
            </a:r>
            <a:r>
              <a:rPr lang="en-US" b="1" dirty="0" smtClean="0"/>
              <a:t>Voice Command</a:t>
            </a:r>
          </a:p>
          <a:p>
            <a:r>
              <a:rPr lang="en-US" dirty="0" smtClean="0"/>
              <a:t>Whether its </a:t>
            </a:r>
            <a:r>
              <a:rPr lang="en-US" dirty="0" err="1" smtClean="0"/>
              <a:t>ServiceNow</a:t>
            </a:r>
            <a:r>
              <a:rPr lang="en-US" dirty="0" smtClean="0"/>
              <a:t>, JIRA, TFS we can just create an incident by giving a voice command.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To handle this manual workload, we came with </a:t>
            </a:r>
            <a:r>
              <a:rPr lang="en-US" b="1" dirty="0" smtClean="0"/>
              <a:t>ASR</a:t>
            </a:r>
            <a:r>
              <a:rPr lang="en-US" dirty="0" smtClean="0"/>
              <a:t> through which we can handle the manual hectic work within few minutes which will increase the productivity and scalability of the organization.</a:t>
            </a:r>
          </a:p>
          <a:p>
            <a:endParaRPr lang="en-US" dirty="0" smtClean="0"/>
          </a:p>
          <a:p>
            <a:endParaRPr lang="en-US" dirty="0"/>
          </a:p>
          <a:p>
            <a:endParaRPr lang="en-US" dirty="0" smtClean="0"/>
          </a:p>
          <a:p>
            <a:r>
              <a:rPr lang="en-US" dirty="0" smtClean="0"/>
              <a:t> </a:t>
            </a:r>
          </a:p>
          <a:p>
            <a:endParaRPr lang="en-US" dirty="0"/>
          </a:p>
          <a:p>
            <a:endParaRPr lang="en-US" dirty="0" smtClean="0"/>
          </a:p>
          <a:p>
            <a:endParaRPr lang="en-US" dirty="0"/>
          </a:p>
          <a:p>
            <a:endParaRPr lang="en-US" dirty="0" smtClean="0"/>
          </a:p>
          <a:p>
            <a:endParaRPr lang="en-US" dirty="0"/>
          </a:p>
          <a:p>
            <a:endParaRPr lang="en-US" dirty="0"/>
          </a:p>
        </p:txBody>
      </p:sp>
      <p:sp>
        <p:nvSpPr>
          <p:cNvPr id="4" name="Text Placeholder 3"/>
          <p:cNvSpPr>
            <a:spLocks noGrp="1"/>
          </p:cNvSpPr>
          <p:nvPr>
            <p:ph type="body" sz="quarter" idx="10"/>
          </p:nvPr>
        </p:nvSpPr>
        <p:spPr/>
        <p:txBody>
          <a:bodyPr/>
          <a:lstStyle/>
          <a:p>
            <a:r>
              <a:rPr lang="en-US" dirty="0" smtClean="0"/>
              <a:t>Making life easy</a:t>
            </a:r>
            <a:endParaRPr lang="en-US" dirty="0"/>
          </a:p>
        </p:txBody>
      </p:sp>
      <p:pic>
        <p:nvPicPr>
          <p:cNvPr id="8" name="Picture 7"/>
          <p:cNvPicPr>
            <a:picLocks noChangeAspect="1"/>
          </p:cNvPicPr>
          <p:nvPr/>
        </p:nvPicPr>
        <p:blipFill>
          <a:blip r:embed="rId2"/>
          <a:stretch>
            <a:fillRect/>
          </a:stretch>
        </p:blipFill>
        <p:spPr>
          <a:xfrm>
            <a:off x="4402897" y="2851616"/>
            <a:ext cx="1672431" cy="1702839"/>
          </a:xfrm>
          <a:prstGeom prst="rect">
            <a:avLst/>
          </a:prstGeom>
        </p:spPr>
      </p:pic>
      <p:pic>
        <p:nvPicPr>
          <p:cNvPr id="9" name="Picture 8"/>
          <p:cNvPicPr>
            <a:picLocks noChangeAspect="1"/>
          </p:cNvPicPr>
          <p:nvPr/>
        </p:nvPicPr>
        <p:blipFill>
          <a:blip r:embed="rId3"/>
          <a:stretch>
            <a:fillRect/>
          </a:stretch>
        </p:blipFill>
        <p:spPr>
          <a:xfrm>
            <a:off x="3381755" y="2075630"/>
            <a:ext cx="3237706" cy="688874"/>
          </a:xfrm>
          <a:prstGeom prst="rect">
            <a:avLst/>
          </a:prstGeom>
        </p:spPr>
      </p:pic>
      <p:pic>
        <p:nvPicPr>
          <p:cNvPr id="10" name="Picture 9"/>
          <p:cNvPicPr>
            <a:picLocks noChangeAspect="1"/>
          </p:cNvPicPr>
          <p:nvPr/>
        </p:nvPicPr>
        <p:blipFill>
          <a:blip r:embed="rId4"/>
          <a:stretch>
            <a:fillRect/>
          </a:stretch>
        </p:blipFill>
        <p:spPr>
          <a:xfrm>
            <a:off x="6619461" y="3010519"/>
            <a:ext cx="3428206" cy="1385035"/>
          </a:xfrm>
          <a:prstGeom prst="rect">
            <a:avLst/>
          </a:prstGeom>
        </p:spPr>
      </p:pic>
      <p:pic>
        <p:nvPicPr>
          <p:cNvPr id="11" name="Picture 10"/>
          <p:cNvPicPr>
            <a:picLocks noChangeAspect="1"/>
          </p:cNvPicPr>
          <p:nvPr/>
        </p:nvPicPr>
        <p:blipFill>
          <a:blip r:embed="rId5"/>
          <a:stretch>
            <a:fillRect/>
          </a:stretch>
        </p:blipFill>
        <p:spPr>
          <a:xfrm>
            <a:off x="607202" y="2868372"/>
            <a:ext cx="2949558" cy="1840188"/>
          </a:xfrm>
          <a:prstGeom prst="rect">
            <a:avLst/>
          </a:prstGeom>
        </p:spPr>
      </p:pic>
    </p:spTree>
    <p:extLst>
      <p:ext uri="{BB962C8B-B14F-4D97-AF65-F5344CB8AC3E}">
        <p14:creationId xmlns:p14="http://schemas.microsoft.com/office/powerpoint/2010/main" val="357696659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97" y="292608"/>
            <a:ext cx="9966960" cy="443198"/>
          </a:xfrm>
        </p:spPr>
        <p:txBody>
          <a:bodyPr/>
          <a:lstStyle/>
          <a:p>
            <a:r>
              <a:rPr lang="en-US" dirty="0" smtClean="0"/>
              <a:t>Impact of Innovation</a:t>
            </a:r>
            <a:endParaRPr lang="en-US" dirty="0"/>
          </a:p>
        </p:txBody>
      </p:sp>
      <p:sp>
        <p:nvSpPr>
          <p:cNvPr id="3" name="Text Placeholder 2"/>
          <p:cNvSpPr>
            <a:spLocks noGrp="1"/>
          </p:cNvSpPr>
          <p:nvPr>
            <p:ph type="body" sz="quarter" idx="12"/>
          </p:nvPr>
        </p:nvSpPr>
        <p:spPr/>
        <p:txBody>
          <a:bodyPr/>
          <a:lstStyle/>
          <a:p>
            <a:r>
              <a:rPr lang="en-US" dirty="0" smtClean="0"/>
              <a:t>As a organization, its very important to keep up the pace with the new technologies trend.</a:t>
            </a:r>
          </a:p>
          <a:p>
            <a:r>
              <a:rPr lang="en-US" dirty="0" smtClean="0"/>
              <a:t>So keeping in mind, we have developed a code using latest technologies which will enhance the productivity of the organization and will be a powerful booster for the field of IT</a:t>
            </a:r>
          </a:p>
          <a:p>
            <a:r>
              <a:rPr lang="en-US" b="1" i="1" dirty="0" smtClean="0"/>
              <a:t>Automatic Speech Recognition</a:t>
            </a:r>
            <a:endParaRPr lang="en-US" b="1" i="1"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Our Voice Command will allow the machines to perform certain task which include creating ticket and also basic operations       like opening notepad, paint etc.</a:t>
            </a:r>
          </a:p>
          <a:p>
            <a:endParaRPr lang="en-US" dirty="0"/>
          </a:p>
        </p:txBody>
      </p:sp>
      <p:pic>
        <p:nvPicPr>
          <p:cNvPr id="6" name="Picture 4" descr="VocalTrac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2601118"/>
            <a:ext cx="2376487" cy="22653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275" y="2745581"/>
            <a:ext cx="2795587" cy="20034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525" y="3537743"/>
            <a:ext cx="3024187"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9394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97" y="292608"/>
            <a:ext cx="9966960" cy="443198"/>
          </a:xfrm>
        </p:spPr>
        <p:txBody>
          <a:bodyPr/>
          <a:lstStyle/>
          <a:p>
            <a:r>
              <a:rPr lang="en-US" dirty="0" err="1" smtClean="0"/>
              <a:t>RoI</a:t>
            </a:r>
            <a:endParaRPr lang="en-US" dirty="0"/>
          </a:p>
        </p:txBody>
      </p:sp>
      <p:pic>
        <p:nvPicPr>
          <p:cNvPr id="5" name="Picture 4"/>
          <p:cNvPicPr>
            <a:picLocks noChangeAspect="1"/>
          </p:cNvPicPr>
          <p:nvPr/>
        </p:nvPicPr>
        <p:blipFill>
          <a:blip r:embed="rId2"/>
          <a:stretch>
            <a:fillRect/>
          </a:stretch>
        </p:blipFill>
        <p:spPr>
          <a:xfrm>
            <a:off x="363997" y="1771651"/>
            <a:ext cx="4169684" cy="1911350"/>
          </a:xfrm>
          <a:prstGeom prst="rect">
            <a:avLst/>
          </a:prstGeom>
        </p:spPr>
      </p:pic>
      <p:sp>
        <p:nvSpPr>
          <p:cNvPr id="3" name="Text Placeholder 2"/>
          <p:cNvSpPr>
            <a:spLocks noGrp="1"/>
          </p:cNvSpPr>
          <p:nvPr>
            <p:ph type="body" sz="quarter" idx="12"/>
          </p:nvPr>
        </p:nvSpPr>
        <p:spPr/>
        <p:txBody>
          <a:bodyPr/>
          <a:lstStyle/>
          <a:p>
            <a:r>
              <a:rPr lang="en-US" dirty="0" smtClean="0"/>
              <a:t>Keeping in mind the recent drift for AI/ML we can consider this as an better investment which will be increase the profitability of an organization and even time effectiveness.</a:t>
            </a:r>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t>
            </a:r>
          </a:p>
          <a:p>
            <a:endParaRPr lang="en-US" dirty="0"/>
          </a:p>
          <a:p>
            <a:r>
              <a:rPr lang="en-US" dirty="0" smtClean="0"/>
              <a:t>					This approach will definitely will be time effective which will be 					directly proportional to cost.</a:t>
            </a:r>
            <a:endParaRPr lang="en-US" dirty="0"/>
          </a:p>
        </p:txBody>
      </p:sp>
      <p:pic>
        <p:nvPicPr>
          <p:cNvPr id="6" name="Picture 5"/>
          <p:cNvPicPr>
            <a:picLocks noChangeAspect="1"/>
          </p:cNvPicPr>
          <p:nvPr/>
        </p:nvPicPr>
        <p:blipFill>
          <a:blip r:embed="rId3"/>
          <a:stretch>
            <a:fillRect/>
          </a:stretch>
        </p:blipFill>
        <p:spPr>
          <a:xfrm>
            <a:off x="993556" y="3852331"/>
            <a:ext cx="3068778" cy="2727803"/>
          </a:xfrm>
          <a:prstGeom prst="rect">
            <a:avLst/>
          </a:prstGeom>
        </p:spPr>
      </p:pic>
      <p:pic>
        <p:nvPicPr>
          <p:cNvPr id="7" name="Picture 6"/>
          <p:cNvPicPr>
            <a:picLocks noChangeAspect="1"/>
          </p:cNvPicPr>
          <p:nvPr/>
        </p:nvPicPr>
        <p:blipFill>
          <a:blip r:embed="rId4"/>
          <a:stretch>
            <a:fillRect/>
          </a:stretch>
        </p:blipFill>
        <p:spPr>
          <a:xfrm>
            <a:off x="5467981" y="1771651"/>
            <a:ext cx="4260219" cy="2395523"/>
          </a:xfrm>
          <a:prstGeom prst="rect">
            <a:avLst/>
          </a:prstGeom>
        </p:spPr>
      </p:pic>
    </p:spTree>
    <p:extLst>
      <p:ext uri="{BB962C8B-B14F-4D97-AF65-F5344CB8AC3E}">
        <p14:creationId xmlns:p14="http://schemas.microsoft.com/office/powerpoint/2010/main" val="302255550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97" y="292608"/>
            <a:ext cx="9966960" cy="443198"/>
          </a:xfrm>
        </p:spPr>
        <p:txBody>
          <a:bodyPr/>
          <a:lstStyle/>
          <a:p>
            <a:r>
              <a:rPr lang="en-US" dirty="0" smtClean="0"/>
              <a:t>Process Maps</a:t>
            </a:r>
            <a:endParaRPr lang="en-US" dirty="0"/>
          </a:p>
        </p:txBody>
      </p:sp>
      <p:pic>
        <p:nvPicPr>
          <p:cNvPr id="6" name="Picture 5"/>
          <p:cNvPicPr>
            <a:picLocks noChangeAspect="1"/>
          </p:cNvPicPr>
          <p:nvPr/>
        </p:nvPicPr>
        <p:blipFill>
          <a:blip r:embed="rId2"/>
          <a:stretch>
            <a:fillRect/>
          </a:stretch>
        </p:blipFill>
        <p:spPr>
          <a:xfrm>
            <a:off x="847877" y="3495913"/>
            <a:ext cx="1747579" cy="1210998"/>
          </a:xfrm>
          <a:prstGeom prst="rect">
            <a:avLst/>
          </a:prstGeom>
        </p:spPr>
      </p:pic>
      <p:pic>
        <p:nvPicPr>
          <p:cNvPr id="8" name="Picture 7"/>
          <p:cNvPicPr>
            <a:picLocks noChangeAspect="1"/>
          </p:cNvPicPr>
          <p:nvPr/>
        </p:nvPicPr>
        <p:blipFill>
          <a:blip r:embed="rId3"/>
          <a:stretch>
            <a:fillRect/>
          </a:stretch>
        </p:blipFill>
        <p:spPr>
          <a:xfrm>
            <a:off x="4031937" y="5261054"/>
            <a:ext cx="2217279" cy="1229687"/>
          </a:xfrm>
          <a:prstGeom prst="rect">
            <a:avLst/>
          </a:prstGeom>
        </p:spPr>
      </p:pic>
      <p:pic>
        <p:nvPicPr>
          <p:cNvPr id="10" name="Picture 9"/>
          <p:cNvPicPr>
            <a:picLocks noChangeAspect="1"/>
          </p:cNvPicPr>
          <p:nvPr/>
        </p:nvPicPr>
        <p:blipFill>
          <a:blip r:embed="rId4"/>
          <a:stretch>
            <a:fillRect/>
          </a:stretch>
        </p:blipFill>
        <p:spPr>
          <a:xfrm>
            <a:off x="3729459" y="3014883"/>
            <a:ext cx="2286000" cy="1809750"/>
          </a:xfrm>
          <a:prstGeom prst="rect">
            <a:avLst/>
          </a:prstGeom>
        </p:spPr>
      </p:pic>
      <p:pic>
        <p:nvPicPr>
          <p:cNvPr id="11" name="Picture 10"/>
          <p:cNvPicPr>
            <a:picLocks noChangeAspect="1"/>
          </p:cNvPicPr>
          <p:nvPr/>
        </p:nvPicPr>
        <p:blipFill>
          <a:blip r:embed="rId5"/>
          <a:stretch>
            <a:fillRect/>
          </a:stretch>
        </p:blipFill>
        <p:spPr>
          <a:xfrm>
            <a:off x="2667380" y="3664476"/>
            <a:ext cx="1062079" cy="655427"/>
          </a:xfrm>
          <a:prstGeom prst="rect">
            <a:avLst/>
          </a:prstGeom>
        </p:spPr>
      </p:pic>
      <p:sp>
        <p:nvSpPr>
          <p:cNvPr id="3" name="Text Placeholder 2"/>
          <p:cNvSpPr>
            <a:spLocks noGrp="1"/>
          </p:cNvSpPr>
          <p:nvPr>
            <p:ph type="body" sz="quarter" idx="12"/>
          </p:nvPr>
        </p:nvSpPr>
        <p:spPr/>
        <p:txBody>
          <a:bodyPr/>
          <a:lstStyle/>
          <a:p>
            <a:endParaRPr lang="en-US" dirty="0" smtClean="0"/>
          </a:p>
          <a:p>
            <a:r>
              <a:rPr lang="en-US" dirty="0" smtClean="0"/>
              <a:t>The Process map is quite simple as it follow the Voice command and passes to the code and called the JSON object to create an incident. </a:t>
            </a:r>
            <a:endParaRPr lang="en-US" dirty="0"/>
          </a:p>
          <a:p>
            <a:endParaRPr lang="en-US" dirty="0" smtClean="0"/>
          </a:p>
          <a:p>
            <a:r>
              <a:rPr lang="en-US" dirty="0" smtClean="0"/>
              <a:t>  </a:t>
            </a:r>
          </a:p>
          <a:p>
            <a:r>
              <a:rPr lang="en-US" dirty="0" smtClean="0"/>
              <a:t>			                                       </a:t>
            </a:r>
          </a:p>
          <a:p>
            <a:r>
              <a:rPr lang="en-US" dirty="0" smtClean="0"/>
              <a:t>        		   Voice Command          		      Interpret using Python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 Ticket is created with proper incident number</a:t>
            </a:r>
            <a:endParaRPr lang="en-US" dirty="0"/>
          </a:p>
          <a:p>
            <a:endParaRPr lang="en-US" dirty="0" smtClean="0"/>
          </a:p>
          <a:p>
            <a:endParaRPr lang="en-US" dirty="0"/>
          </a:p>
        </p:txBody>
      </p:sp>
      <p:pic>
        <p:nvPicPr>
          <p:cNvPr id="12" name="Picture 11"/>
          <p:cNvPicPr>
            <a:picLocks noChangeAspect="1"/>
          </p:cNvPicPr>
          <p:nvPr/>
        </p:nvPicPr>
        <p:blipFill>
          <a:blip r:embed="rId6"/>
          <a:stretch>
            <a:fillRect/>
          </a:stretch>
        </p:blipFill>
        <p:spPr>
          <a:xfrm>
            <a:off x="8049095" y="3014883"/>
            <a:ext cx="2106563" cy="2069821"/>
          </a:xfrm>
          <a:prstGeom prst="rect">
            <a:avLst/>
          </a:prstGeom>
        </p:spPr>
      </p:pic>
      <p:pic>
        <p:nvPicPr>
          <p:cNvPr id="13" name="Picture 12"/>
          <p:cNvPicPr>
            <a:picLocks noChangeAspect="1"/>
          </p:cNvPicPr>
          <p:nvPr/>
        </p:nvPicPr>
        <p:blipFill>
          <a:blip r:embed="rId7"/>
          <a:stretch>
            <a:fillRect/>
          </a:stretch>
        </p:blipFill>
        <p:spPr>
          <a:xfrm>
            <a:off x="6409547" y="3471639"/>
            <a:ext cx="1003925" cy="978473"/>
          </a:xfrm>
          <a:prstGeom prst="rect">
            <a:avLst/>
          </a:prstGeom>
        </p:spPr>
      </p:pic>
    </p:spTree>
    <p:extLst>
      <p:ext uri="{BB962C8B-B14F-4D97-AF65-F5344CB8AC3E}">
        <p14:creationId xmlns:p14="http://schemas.microsoft.com/office/powerpoint/2010/main" val="19520964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97" y="322588"/>
            <a:ext cx="10031154" cy="443198"/>
          </a:xfrm>
        </p:spPr>
        <p:txBody>
          <a:bodyPr/>
          <a:lstStyle/>
          <a:p>
            <a:r>
              <a:rPr lang="en-US" dirty="0" smtClean="0"/>
              <a:t>Impact Post Implementation</a:t>
            </a:r>
            <a:endParaRPr lang="en-US" dirty="0"/>
          </a:p>
        </p:txBody>
      </p:sp>
      <p:sp>
        <p:nvSpPr>
          <p:cNvPr id="3" name="Text Placeholder 2"/>
          <p:cNvSpPr>
            <a:spLocks noGrp="1"/>
          </p:cNvSpPr>
          <p:nvPr>
            <p:ph type="body" sz="quarter" idx="12"/>
          </p:nvPr>
        </p:nvSpPr>
        <p:spPr>
          <a:xfrm>
            <a:off x="363997" y="1180575"/>
            <a:ext cx="9966960" cy="5440680"/>
          </a:xfrm>
        </p:spPr>
        <p:txBody>
          <a:bodyPr/>
          <a:lstStyle/>
          <a:p>
            <a:pPr marL="285750" indent="-285750">
              <a:buFont typeface="Arial" panose="020B0604020202020204" pitchFamily="34" charset="0"/>
              <a:buChar char="•"/>
            </a:pPr>
            <a:r>
              <a:rPr lang="en-US" dirty="0" smtClean="0"/>
              <a:t>As an Organization it can reduce efforts on managing and creating incident on ticketing tool system</a:t>
            </a:r>
          </a:p>
          <a:p>
            <a:pPr marL="285750" indent="-285750">
              <a:buFont typeface="Arial" panose="020B0604020202020204" pitchFamily="34" charset="0"/>
              <a:buChar char="•"/>
            </a:pPr>
            <a:r>
              <a:rPr lang="en-US" dirty="0" smtClean="0"/>
              <a:t>Developing ASR as an automation will open new paths in different horizontals</a:t>
            </a:r>
          </a:p>
          <a:p>
            <a:pPr marL="285750" indent="-285750">
              <a:buFont typeface="Arial" panose="020B0604020202020204" pitchFamily="34" charset="0"/>
              <a:buChar char="•"/>
            </a:pPr>
            <a:r>
              <a:rPr lang="en-US" dirty="0" smtClean="0"/>
              <a:t>It will give us wider aspect of automating and working with machines through </a:t>
            </a:r>
            <a:r>
              <a:rPr lang="en-US" dirty="0"/>
              <a:t>s</a:t>
            </a:r>
            <a:r>
              <a:rPr lang="en-US" dirty="0" smtClean="0"/>
              <a:t>peech recognition</a:t>
            </a:r>
          </a:p>
          <a:p>
            <a:pPr marL="285750" indent="-285750">
              <a:buFont typeface="Arial" panose="020B0604020202020204" pitchFamily="34" charset="0"/>
              <a:buChar char="•"/>
            </a:pPr>
            <a:r>
              <a:rPr lang="en-US" dirty="0" smtClean="0"/>
              <a:t>It can be cost effective for the organization as well as employees can learn and develop new innovative ideas.</a:t>
            </a:r>
          </a:p>
          <a:p>
            <a:pPr marL="285750" indent="-285750">
              <a:buFont typeface="Arial" panose="020B0604020202020204" pitchFamily="34" charset="0"/>
              <a:buChar char="•"/>
            </a:pPr>
            <a:r>
              <a:rPr lang="en-US" dirty="0" smtClean="0"/>
              <a:t>ASR can make life easier in day to day operations.</a:t>
            </a:r>
          </a:p>
          <a:p>
            <a:pPr marL="285750" indent="-285750">
              <a:buFont typeface="Arial" panose="020B0604020202020204" pitchFamily="34" charset="0"/>
              <a:buChar char="•"/>
            </a:pPr>
            <a:r>
              <a:rPr lang="en-US" dirty="0" smtClean="0"/>
              <a:t>Lastly – </a:t>
            </a:r>
          </a:p>
          <a:p>
            <a:r>
              <a:rPr lang="en-US"/>
              <a:t> </a:t>
            </a:r>
            <a:r>
              <a:rPr lang="en-US" smtClean="0"/>
              <a:t> “What</a:t>
            </a:r>
            <a:r>
              <a:rPr lang="en-US" dirty="0" smtClean="0"/>
              <a:t> </a:t>
            </a:r>
            <a:r>
              <a:rPr lang="en-US" dirty="0"/>
              <a:t>good is an idea if it remains an idea? Try. Experiment. Iterate. Fail. Try again. Change the world.” – Simon Sinek</a:t>
            </a:r>
            <a:endParaRPr lang="en-US" dirty="0" smtClean="0"/>
          </a:p>
          <a:p>
            <a:pPr marL="285750" indent="-285750">
              <a:buFont typeface="Arial" panose="020B0604020202020204" pitchFamily="34" charset="0"/>
              <a:buChar char="•"/>
            </a:pPr>
            <a:endParaRPr lang="en-US" dirty="0" smtClean="0"/>
          </a:p>
        </p:txBody>
      </p:sp>
      <p:pic>
        <p:nvPicPr>
          <p:cNvPr id="5" name="Picture 4"/>
          <p:cNvPicPr>
            <a:picLocks noChangeAspect="1"/>
          </p:cNvPicPr>
          <p:nvPr/>
        </p:nvPicPr>
        <p:blipFill>
          <a:blip r:embed="rId2"/>
          <a:stretch>
            <a:fillRect/>
          </a:stretch>
        </p:blipFill>
        <p:spPr>
          <a:xfrm>
            <a:off x="2217231" y="3565316"/>
            <a:ext cx="5547674" cy="2799664"/>
          </a:xfrm>
          <a:prstGeom prst="rect">
            <a:avLst/>
          </a:prstGeom>
        </p:spPr>
      </p:pic>
    </p:spTree>
    <p:extLst>
      <p:ext uri="{BB962C8B-B14F-4D97-AF65-F5344CB8AC3E}">
        <p14:creationId xmlns:p14="http://schemas.microsoft.com/office/powerpoint/2010/main" val="216906781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valueserve Layouts">
  <a:themeElements>
    <a:clrScheme name="EVS">
      <a:dk1>
        <a:sysClr val="windowText" lastClr="000000"/>
      </a:dk1>
      <a:lt1>
        <a:srgbClr val="FFFFFF"/>
      </a:lt1>
      <a:dk2>
        <a:srgbClr val="EE2653"/>
      </a:dk2>
      <a:lt2>
        <a:srgbClr val="595959"/>
      </a:lt2>
      <a:accent1>
        <a:srgbClr val="47254B"/>
      </a:accent1>
      <a:accent2>
        <a:srgbClr val="5AB7E8"/>
      </a:accent2>
      <a:accent3>
        <a:srgbClr val="7C6CAA"/>
      </a:accent3>
      <a:accent4>
        <a:srgbClr val="F38AB1"/>
      </a:accent4>
      <a:accent5>
        <a:srgbClr val="315EA5"/>
      </a:accent5>
      <a:accent6>
        <a:srgbClr val="AFA2BF"/>
      </a:accent6>
      <a:hlink>
        <a:srgbClr val="315EA5"/>
      </a:hlink>
      <a:folHlink>
        <a:srgbClr val="9D2C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effectLst/>
      </a:spPr>
      <a:bodyPr lIns="108000" tIns="108000" rIns="108000" bIns="108000" rtlCol="0" anchor="ctr">
        <a:noAutofit/>
      </a:bodyPr>
      <a:lstStyle>
        <a:defPPr algn="l">
          <a:defRPr sz="1400" dirty="0" smtClean="0">
            <a:solidFill>
              <a:schemeClr val="bg1"/>
            </a:solidFill>
            <a:latin typeface="+mj-lt"/>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lIns="0" rIns="0" rtlCol="0">
        <a:spAutoFit/>
      </a:bodyPr>
      <a:lstStyle>
        <a:defPPr defTabSz="914400" fontAlgn="base">
          <a:spcBef>
            <a:spcPts val="600"/>
          </a:spcBef>
          <a:spcAft>
            <a:spcPts val="300"/>
          </a:spcAft>
          <a:buClr>
            <a:srgbClr val="47254B"/>
          </a:buClr>
          <a:buFont typeface="Arial" panose="020B0604020202020204" pitchFamily="34" charset="0"/>
          <a:defRPr sz="1400" kern="0" dirty="0">
            <a:solidFill>
              <a:prstClr val="black">
                <a:lumMod val="65000"/>
                <a:lumOff val="35000"/>
              </a:prstClr>
            </a:solidFill>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AF2349"/>
    </a:custClr>
    <a:custClr name="Custom Color 2">
      <a:srgbClr val="B2D9F4"/>
    </a:custClr>
    <a:custClr name="Custom Color 3">
      <a:srgbClr val="4E7FB3"/>
    </a:custClr>
    <a:custClr name="Custom Color 4">
      <a:srgbClr val="840037"/>
    </a:custClr>
    <a:custClr name="Custom Color 5">
      <a:srgbClr val="AF5E90"/>
    </a:custClr>
    <a:custClr name="Custom Color 6">
      <a:srgbClr val="AF2C7D"/>
    </a:custClr>
    <a:custClr name="Custom Color 7">
      <a:srgbClr val="939598"/>
    </a:custClr>
    <a:custClr name="Custom Color 8">
      <a:srgbClr val="839EC9"/>
    </a:custClr>
    <a:custClr name="Custom Color 9">
      <a:srgbClr val="BEBFC1"/>
    </a:custClr>
    <a:custClr name="Custom Color 10">
      <a:srgbClr val="917C93"/>
    </a:custClr>
  </a:custClrLst>
  <a:extLst>
    <a:ext uri="{05A4C25C-085E-4340-85A3-A5531E510DB2}">
      <thm15:themeFamily xmlns:thm15="http://schemas.microsoft.com/office/thememl/2012/main" name="Presentation1" id="{FB5347E3-EFEA-4576-A98A-7BC48DB7741B}" vid="{F14FCA13-465A-4FC3-9100-EABFE4507F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eliverable" ma:contentTypeID="0x0101009D2FCE73AC334D1B98D52E27D579497D0081525ABD912DA34E8EA43C096A1CFD80" ma:contentTypeVersion="0" ma:contentTypeDescription="Content type for deliverable" ma:contentTypeScope="" ma:versionID="542c2f0e1cc11c377916a2b26e3b4d28">
  <xsd:schema xmlns:xsd="http://www.w3.org/2001/XMLSchema" xmlns:xs="http://www.w3.org/2001/XMLSchema" xmlns:p="http://schemas.microsoft.com/office/2006/metadata/properties" xmlns:ns2="666AEB8C-8885-4B77-AC2E-38C222862E3A" targetNamespace="http://schemas.microsoft.com/office/2006/metadata/properties" ma:root="true" ma:fieldsID="3a376620f774cd72476a56cb62ad1b3e" ns2:_="">
    <xsd:import namespace="666AEB8C-8885-4B77-AC2E-38C222862E3A"/>
    <xsd:element name="properties">
      <xsd:complexType>
        <xsd:sequence>
          <xsd:element name="documentManagement">
            <xsd:complexType>
              <xsd:all>
                <xsd:element ref="ns2:DeliverableType"/>
                <xsd:element ref="ns2:RequestLookup"/>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6AEB8C-8885-4B77-AC2E-38C222862E3A" elementFormDefault="qualified">
    <xsd:import namespace="http://schemas.microsoft.com/office/2006/documentManagement/types"/>
    <xsd:import namespace="http://schemas.microsoft.com/office/infopath/2007/PartnerControls"/>
    <xsd:element name="DeliverableType" ma:index="8" ma:displayName="Deliverable Type" ma:internalName="DeliverableType">
      <xsd:simpleType>
        <xsd:restriction base="dms:Choice">
          <xsd:enumeration value="Final"/>
          <xsd:enumeration value="Interim"/>
        </xsd:restriction>
      </xsd:simpleType>
    </xsd:element>
    <xsd:element name="RequestLookup" ma:index="9" ma:displayName="Request" ma:indexed="true" ma:list="{D63393E2-928D-4727-A9D8-EA7B5FA57EC1}" ma:internalName="RequestLookup" ma:showField="Request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liverableType xmlns="666AEB8C-8885-4B77-AC2E-38C222862E3A">Final</DeliverableType>
    <RequestLookup xmlns="666AEB8C-8885-4B77-AC2E-38C222862E3A">3045</RequestLookup>
  </documentManagement>
</p:properties>
</file>

<file path=customXml/itemProps1.xml><?xml version="1.0" encoding="utf-8"?>
<ds:datastoreItem xmlns:ds="http://schemas.openxmlformats.org/officeDocument/2006/customXml" ds:itemID="{11FC254B-76AB-4B84-9FF9-CB97EF678B8F}">
  <ds:schemaRefs>
    <ds:schemaRef ds:uri="http://schemas.microsoft.com/sharepoint/v3/contenttype/forms"/>
  </ds:schemaRefs>
</ds:datastoreItem>
</file>

<file path=customXml/itemProps2.xml><?xml version="1.0" encoding="utf-8"?>
<ds:datastoreItem xmlns:ds="http://schemas.openxmlformats.org/officeDocument/2006/customXml" ds:itemID="{D17765D6-3195-4454-B4AD-990B91892E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6AEB8C-8885-4B77-AC2E-38C222862E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7E1A01-F88D-4CA5-9A3C-35586A86277E}">
  <ds:schemaRefs>
    <ds:schemaRef ds:uri="http://purl.org/dc/elements/1.1/"/>
    <ds:schemaRef ds:uri="http://schemas.microsoft.com/office/2006/metadata/properties"/>
    <ds:schemaRef ds:uri="666AEB8C-8885-4B77-AC2E-38C222862E3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6015</TotalTime>
  <Words>494</Words>
  <Application>Microsoft Office PowerPoint</Application>
  <PresentationFormat>Custom</PresentationFormat>
  <Paragraphs>124</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ArialMT</vt:lpstr>
      <vt:lpstr>Calibri</vt:lpstr>
      <vt:lpstr>Verdana</vt:lpstr>
      <vt:lpstr>Evalueserve Layouts</vt:lpstr>
      <vt:lpstr>think-cell Slide</vt:lpstr>
      <vt:lpstr>Process Re-engineering/ Redesign</vt:lpstr>
      <vt:lpstr>Automatic Speech Recognition</vt:lpstr>
      <vt:lpstr>Problem Statement</vt:lpstr>
      <vt:lpstr>Impact of Innovation</vt:lpstr>
      <vt:lpstr>RoI</vt:lpstr>
      <vt:lpstr>Process Maps</vt:lpstr>
      <vt:lpstr>Impact Post Implementation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 Focus Area</dc:title>
  <dc:creator>Namrata Joseph</dc:creator>
  <cp:lastModifiedBy>Amarendra Kumar Chaudhary</cp:lastModifiedBy>
  <cp:revision>22</cp:revision>
  <dcterms:created xsi:type="dcterms:W3CDTF">2019-06-28T09:09:45Z</dcterms:created>
  <dcterms:modified xsi:type="dcterms:W3CDTF">2019-07-29T17:24:53Z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0x0101009D2FCE73AC334D1B98D52E27D579497D0081525ABD912DA34E8EA43C096A1CFD80</vt:lpwstr>
  </property>
  <property fmtid="{D5CDD505-2E9C-101B-9397-08002B2CF9AE}" pid="4" name="_NewReviewCycle">
    <vt:lpwstr/>
  </property>
  <property fmtid="{D5CDD505-2E9C-101B-9397-08002B2CF9AE}" pid="9" name="MSIP_Label_108323bc-6957-4d17-9d79-bbdb89963f12_Enabled">
    <vt:lpwstr>True</vt:lpwstr>
  </property>
  <property fmtid="{D5CDD505-2E9C-101B-9397-08002B2CF9AE}" pid="10" name="MSIP_Label_108323bc-6957-4d17-9d79-bbdb89963f12_SiteId">
    <vt:lpwstr>0483ae51-a627-466e-a7dd-de2ac7e1238e</vt:lpwstr>
  </property>
  <property fmtid="{D5CDD505-2E9C-101B-9397-08002B2CF9AE}" pid="11" name="MSIP_Label_108323bc-6957-4d17-9d79-bbdb89963f12_Owner">
    <vt:lpwstr>Amarendra.Chaudhary@Evalueserve.com</vt:lpwstr>
  </property>
  <property fmtid="{D5CDD505-2E9C-101B-9397-08002B2CF9AE}" pid="12" name="MSIP_Label_108323bc-6957-4d17-9d79-bbdb89963f12_SetDate">
    <vt:lpwstr>2019-07-18T12:24:54.8128773Z</vt:lpwstr>
  </property>
  <property fmtid="{D5CDD505-2E9C-101B-9397-08002B2CF9AE}" pid="13" name="MSIP_Label_108323bc-6957-4d17-9d79-bbdb89963f12_Name">
    <vt:lpwstr>Confidential</vt:lpwstr>
  </property>
  <property fmtid="{D5CDD505-2E9C-101B-9397-08002B2CF9AE}" pid="14" name="MSIP_Label_108323bc-6957-4d17-9d79-bbdb89963f12_Application">
    <vt:lpwstr>Microsoft Azure Information Protection</vt:lpwstr>
  </property>
  <property fmtid="{D5CDD505-2E9C-101B-9397-08002B2CF9AE}" pid="15" name="MSIP_Label_108323bc-6957-4d17-9d79-bbdb89963f12_ActionId">
    <vt:lpwstr>b006e8cb-76fa-455c-8915-c3f4026c782e</vt:lpwstr>
  </property>
  <property fmtid="{D5CDD505-2E9C-101B-9397-08002B2CF9AE}" pid="16" name="MSIP_Label_108323bc-6957-4d17-9d79-bbdb89963f12_Extended_MSFT_Method">
    <vt:lpwstr>Manual</vt:lpwstr>
  </property>
  <property fmtid="{D5CDD505-2E9C-101B-9397-08002B2CF9AE}" pid="17" name="Sensitivity">
    <vt:lpwstr>Confidential</vt:lpwstr>
  </property>
</Properties>
</file>